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3" r:id="rId3"/>
    <p:sldId id="277" r:id="rId4"/>
    <p:sldId id="294" r:id="rId5"/>
    <p:sldId id="287" r:id="rId6"/>
    <p:sldId id="289" r:id="rId7"/>
    <p:sldId id="288" r:id="rId8"/>
    <p:sldId id="290" r:id="rId9"/>
    <p:sldId id="284" r:id="rId10"/>
    <p:sldId id="291" r:id="rId11"/>
    <p:sldId id="269" r:id="rId1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49">
          <p15:clr>
            <a:srgbClr val="A4A3A4"/>
          </p15:clr>
        </p15:guide>
        <p15:guide id="4" pos="2163">
          <p15:clr>
            <a:srgbClr val="A4A3A4"/>
          </p15:clr>
        </p15:guide>
        <p15:guide id="5" orient="horz" pos="3088">
          <p15:clr>
            <a:srgbClr val="A4A3A4"/>
          </p15:clr>
        </p15:guide>
        <p15:guide id="6" orient="horz" pos="3127">
          <p15:clr>
            <a:srgbClr val="A4A3A4"/>
          </p15:clr>
        </p15:guide>
        <p15:guide id="7" pos="2120">
          <p15:clr>
            <a:srgbClr val="A4A3A4"/>
          </p15:clr>
        </p15:guide>
        <p15:guide id="8" orient="horz" pos="3094">
          <p15:clr>
            <a:srgbClr val="A4A3A4"/>
          </p15:clr>
        </p15:guide>
        <p15:guide id="9" orient="horz" pos="3132">
          <p15:clr>
            <a:srgbClr val="A4A3A4"/>
          </p15:clr>
        </p15:guide>
        <p15:guide id="10" orient="horz" pos="30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ey Pike" initials="LP" lastIdx="5" clrIdx="0"/>
  <p:cmAuthor id="1" name="Geraldine Nosowska" initials="GN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A0"/>
    <a:srgbClr val="34B555"/>
    <a:srgbClr val="EF9526"/>
    <a:srgbClr val="5CC9E3"/>
    <a:srgbClr val="FDC536"/>
    <a:srgbClr val="85C441"/>
    <a:srgbClr val="ED1E8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80732" autoAdjust="0"/>
  </p:normalViewPr>
  <p:slideViewPr>
    <p:cSldViewPr>
      <p:cViewPr>
        <p:scale>
          <a:sx n="40" d="100"/>
          <a:sy n="40" d="100"/>
        </p:scale>
        <p:origin x="-1973" y="-686"/>
      </p:cViewPr>
      <p:guideLst>
        <p:guide orient="horz" pos="3838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1219" y="739"/>
      </p:cViewPr>
      <p:guideLst>
        <p:guide orient="horz" pos="3110"/>
        <p:guide orient="horz" pos="3149"/>
        <p:guide orient="horz" pos="3088"/>
        <p:guide orient="horz" pos="3127"/>
        <p:guide orient="horz" pos="3094"/>
        <p:guide orient="horz" pos="3132"/>
        <p:guide orient="horz" pos="3072"/>
        <p:guide pos="2141"/>
        <p:guide pos="2163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g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94116-A5FD-4F53-B502-E952621E263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C1A183-B5EA-4022-AAF3-2A554250310F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Dyletswyddau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hollgyffredinol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dolenni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rannau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eraill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o’r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1FD9EAB-3DEF-4740-937E-B7307D9CEF45}" type="parTrans" cxnId="{F90B604A-A22C-4434-87C0-B7CFEE3F7BBF}">
      <dgm:prSet/>
      <dgm:spPr/>
      <dgm:t>
        <a:bodyPr/>
        <a:lstStyle/>
        <a:p>
          <a:endParaRPr lang="en-GB"/>
        </a:p>
      </dgm:t>
    </dgm:pt>
    <dgm:pt modelId="{E49A6075-BB1E-41B2-A6BB-2AA82DF160C9}" type="sibTrans" cxnId="{F90B604A-A22C-4434-87C0-B7CFEE3F7BBF}">
      <dgm:prSet/>
      <dgm:spPr/>
      <dgm:t>
        <a:bodyPr/>
        <a:lstStyle/>
        <a:p>
          <a:endParaRPr lang="en-GB"/>
        </a:p>
      </dgm:t>
    </dgm:pt>
    <dgm:pt modelId="{20692797-9F87-4B7A-BE8C-388036C772EC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Diogelu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0D9EE-EBE2-4FF9-8B9F-EA023F2E0FCE}" type="parTrans" cxnId="{11FDAE6E-6B07-4E0E-BAA3-C9B03DDFDDE3}">
      <dgm:prSet/>
      <dgm:spPr/>
      <dgm:t>
        <a:bodyPr/>
        <a:lstStyle/>
        <a:p>
          <a:endParaRPr lang="en-GB"/>
        </a:p>
      </dgm:t>
    </dgm:pt>
    <dgm:pt modelId="{3D8DCDB0-8065-4B1D-A813-76E0713E2E36}" type="sibTrans" cxnId="{11FDAE6E-6B07-4E0E-BAA3-C9B03DDFDDE3}">
      <dgm:prSet/>
      <dgm:spPr/>
      <dgm:t>
        <a:bodyPr/>
        <a:lstStyle/>
        <a:p>
          <a:endParaRPr lang="en-GB"/>
        </a:p>
      </dgm:t>
    </dgm:pt>
    <dgm:pt modelId="{F1D3612C-440D-41E3-9D4D-3BFF027D1499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Llwybrau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blant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D247C-A144-4065-A458-81D5AC5B66B5}" type="parTrans" cxnId="{7C86D2FB-C9C3-4870-B2EB-60CCA0B73065}">
      <dgm:prSet/>
      <dgm:spPr/>
      <dgm:t>
        <a:bodyPr/>
        <a:lstStyle/>
        <a:p>
          <a:endParaRPr lang="en-GB"/>
        </a:p>
      </dgm:t>
    </dgm:pt>
    <dgm:pt modelId="{C7E02FD8-EFA0-497A-90DB-9D2325EC7D84}" type="sibTrans" cxnId="{7C86D2FB-C9C3-4870-B2EB-60CCA0B73065}">
      <dgm:prSet/>
      <dgm:spPr/>
      <dgm:t>
        <a:bodyPr/>
        <a:lstStyle/>
        <a:p>
          <a:endParaRPr lang="en-GB"/>
        </a:p>
      </dgm:t>
    </dgm:pt>
    <dgm:pt modelId="{761AA2CE-9CED-4EBF-91A7-959A1CA95F80}">
      <dgm:prSet custT="1"/>
      <dgm:spPr>
        <a:solidFill>
          <a:srgbClr val="5CC9E3"/>
        </a:solidFill>
      </dgm:spPr>
      <dgm:t>
        <a:bodyPr/>
        <a:lstStyle/>
        <a:p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Llwybrau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oedolion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C5F94-6A74-4A93-8FFB-7BD6B70CBDB6}" type="parTrans" cxnId="{35CFB5AB-900D-42E2-9A49-92F22955ABBB}">
      <dgm:prSet/>
      <dgm:spPr/>
      <dgm:t>
        <a:bodyPr/>
        <a:lstStyle/>
        <a:p>
          <a:endParaRPr lang="en-GB"/>
        </a:p>
      </dgm:t>
    </dgm:pt>
    <dgm:pt modelId="{7197450C-E7EA-43B2-917D-BF81725F088D}" type="sibTrans" cxnId="{35CFB5AB-900D-42E2-9A49-92F22955ABBB}">
      <dgm:prSet/>
      <dgm:spPr/>
      <dgm:t>
        <a:bodyPr/>
        <a:lstStyle/>
        <a:p>
          <a:endParaRPr lang="en-GB"/>
        </a:p>
      </dgm:t>
    </dgm:pt>
    <dgm:pt modelId="{1CB5EF43-6BFD-404A-BDB9-A0A6F9744215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Rhan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o’r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a’r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weledigaeth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ynglyn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diogelu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00757-AF90-4159-BC13-D15727A6FB5C}" type="sibTrans" cxnId="{49C8D014-60FC-499D-97D6-82E7EB18C0B4}">
      <dgm:prSet/>
      <dgm:spPr/>
      <dgm:t>
        <a:bodyPr/>
        <a:lstStyle/>
        <a:p>
          <a:endParaRPr lang="en-GB"/>
        </a:p>
      </dgm:t>
    </dgm:pt>
    <dgm:pt modelId="{1DD05795-04BB-496D-B1D3-9151CD4CE4E2}" type="parTrans" cxnId="{49C8D014-60FC-499D-97D6-82E7EB18C0B4}">
      <dgm:prSet/>
      <dgm:spPr/>
      <dgm:t>
        <a:bodyPr/>
        <a:lstStyle/>
        <a:p>
          <a:endParaRPr lang="en-GB"/>
        </a:p>
      </dgm:t>
    </dgm:pt>
    <dgm:pt modelId="{25E84758-1053-41B3-B3F9-0E12A405FB24}" type="pres">
      <dgm:prSet presAssocID="{B7394116-A5FD-4F53-B502-E952621E26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0042022-E58A-4955-9BF2-AA34A2D85469}" type="pres">
      <dgm:prSet presAssocID="{79C1A183-B5EA-4022-AAF3-2A554250310F}" presName="vertOne" presStyleCnt="0"/>
      <dgm:spPr/>
    </dgm:pt>
    <dgm:pt modelId="{773F2F66-DA13-48DA-BDE6-66C462D6B624}" type="pres">
      <dgm:prSet presAssocID="{79C1A183-B5EA-4022-AAF3-2A554250310F}" presName="txOne" presStyleLbl="node0" presStyleIdx="0" presStyleCnt="1" custLinFactNeighborY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A53394-7644-4301-AE41-EE7268100CB5}" type="pres">
      <dgm:prSet presAssocID="{79C1A183-B5EA-4022-AAF3-2A554250310F}" presName="parTransOne" presStyleCnt="0"/>
      <dgm:spPr/>
    </dgm:pt>
    <dgm:pt modelId="{56E40B41-7E1D-4B97-B313-8C686B13D81C}" type="pres">
      <dgm:prSet presAssocID="{79C1A183-B5EA-4022-AAF3-2A554250310F}" presName="horzOne" presStyleCnt="0"/>
      <dgm:spPr/>
    </dgm:pt>
    <dgm:pt modelId="{17F381FE-A7F2-41EB-8977-449EDEA1EA8E}" type="pres">
      <dgm:prSet presAssocID="{1CB5EF43-6BFD-404A-BDB9-A0A6F9744215}" presName="vertTwo" presStyleCnt="0"/>
      <dgm:spPr/>
    </dgm:pt>
    <dgm:pt modelId="{44B90633-60FE-41BF-B34E-5F6B8D44F53D}" type="pres">
      <dgm:prSet presAssocID="{1CB5EF43-6BFD-404A-BDB9-A0A6F974421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C73390-BA55-4000-870A-432B26FAF0D3}" type="pres">
      <dgm:prSet presAssocID="{1CB5EF43-6BFD-404A-BDB9-A0A6F9744215}" presName="parTransTwo" presStyleCnt="0"/>
      <dgm:spPr/>
    </dgm:pt>
    <dgm:pt modelId="{59AB2E7D-B3B8-4293-977F-25010BD682C8}" type="pres">
      <dgm:prSet presAssocID="{1CB5EF43-6BFD-404A-BDB9-A0A6F9744215}" presName="horzTwo" presStyleCnt="0"/>
      <dgm:spPr/>
    </dgm:pt>
    <dgm:pt modelId="{9DA97C27-F475-4241-A956-80C4FA551F96}" type="pres">
      <dgm:prSet presAssocID="{761AA2CE-9CED-4EBF-91A7-959A1CA95F80}" presName="vertThree" presStyleCnt="0"/>
      <dgm:spPr/>
    </dgm:pt>
    <dgm:pt modelId="{52026117-F83C-45E2-A5F2-385CBD19C2B5}" type="pres">
      <dgm:prSet presAssocID="{761AA2CE-9CED-4EBF-91A7-959A1CA95F8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474593B-D48A-40A2-AB44-C60B172862E8}" type="pres">
      <dgm:prSet presAssocID="{761AA2CE-9CED-4EBF-91A7-959A1CA95F80}" presName="horzThree" presStyleCnt="0"/>
      <dgm:spPr/>
    </dgm:pt>
    <dgm:pt modelId="{DA4D48AE-0051-4BD6-B85F-0C052D814585}" type="pres">
      <dgm:prSet presAssocID="{7197450C-E7EA-43B2-917D-BF81725F088D}" presName="sibSpaceThree" presStyleCnt="0"/>
      <dgm:spPr/>
    </dgm:pt>
    <dgm:pt modelId="{B32B49C9-0F63-4FC7-9DAD-B7BF23532DEE}" type="pres">
      <dgm:prSet presAssocID="{20692797-9F87-4B7A-BE8C-388036C772EC}" presName="vertThree" presStyleCnt="0"/>
      <dgm:spPr/>
    </dgm:pt>
    <dgm:pt modelId="{F92BC9CB-18E7-437F-A01D-8D90F2F5FF04}" type="pres">
      <dgm:prSet presAssocID="{20692797-9F87-4B7A-BE8C-388036C772E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D9E15D-E0B1-4117-83D6-DD6CD5039E8D}" type="pres">
      <dgm:prSet presAssocID="{20692797-9F87-4B7A-BE8C-388036C772EC}" presName="horzThree" presStyleCnt="0"/>
      <dgm:spPr/>
    </dgm:pt>
    <dgm:pt modelId="{F0D7EA25-D04F-4CBD-8FFB-D378E3092721}" type="pres">
      <dgm:prSet presAssocID="{3D8DCDB0-8065-4B1D-A813-76E0713E2E36}" presName="sibSpaceThree" presStyleCnt="0"/>
      <dgm:spPr/>
    </dgm:pt>
    <dgm:pt modelId="{35DBA9DE-852B-46D3-9436-F7EA0E5B0EE2}" type="pres">
      <dgm:prSet presAssocID="{F1D3612C-440D-41E3-9D4D-3BFF027D1499}" presName="vertThree" presStyleCnt="0"/>
      <dgm:spPr/>
    </dgm:pt>
    <dgm:pt modelId="{540FAABD-2385-496D-BF05-F72C2A0BAE5C}" type="pres">
      <dgm:prSet presAssocID="{F1D3612C-440D-41E3-9D4D-3BFF027D149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98A293-1DD0-4995-AFA4-2A3717ED22CE}" type="pres">
      <dgm:prSet presAssocID="{F1D3612C-440D-41E3-9D4D-3BFF027D1499}" presName="horzThree" presStyleCnt="0"/>
      <dgm:spPr/>
    </dgm:pt>
  </dgm:ptLst>
  <dgm:cxnLst>
    <dgm:cxn modelId="{84BF8C0D-86EE-44CE-890E-77D16227999B}" type="presOf" srcId="{20692797-9F87-4B7A-BE8C-388036C772EC}" destId="{F92BC9CB-18E7-437F-A01D-8D90F2F5FF04}" srcOrd="0" destOrd="0" presId="urn:microsoft.com/office/officeart/2005/8/layout/hierarchy4"/>
    <dgm:cxn modelId="{4F2E796A-2F10-4D4C-BB5C-30217444DB35}" type="presOf" srcId="{79C1A183-B5EA-4022-AAF3-2A554250310F}" destId="{773F2F66-DA13-48DA-BDE6-66C462D6B624}" srcOrd="0" destOrd="0" presId="urn:microsoft.com/office/officeart/2005/8/layout/hierarchy4"/>
    <dgm:cxn modelId="{7C86D2FB-C9C3-4870-B2EB-60CCA0B73065}" srcId="{1CB5EF43-6BFD-404A-BDB9-A0A6F9744215}" destId="{F1D3612C-440D-41E3-9D4D-3BFF027D1499}" srcOrd="2" destOrd="0" parTransId="{D63D247C-A144-4065-A458-81D5AC5B66B5}" sibTransId="{C7E02FD8-EFA0-497A-90DB-9D2325EC7D84}"/>
    <dgm:cxn modelId="{ECA2BD06-EC37-44D5-8438-3A86661D10C9}" type="presOf" srcId="{B7394116-A5FD-4F53-B502-E952621E2635}" destId="{25E84758-1053-41B3-B3F9-0E12A405FB24}" srcOrd="0" destOrd="0" presId="urn:microsoft.com/office/officeart/2005/8/layout/hierarchy4"/>
    <dgm:cxn modelId="{A81549BA-C22D-4B46-B6F7-64D980946935}" type="presOf" srcId="{761AA2CE-9CED-4EBF-91A7-959A1CA95F80}" destId="{52026117-F83C-45E2-A5F2-385CBD19C2B5}" srcOrd="0" destOrd="0" presId="urn:microsoft.com/office/officeart/2005/8/layout/hierarchy4"/>
    <dgm:cxn modelId="{49C8D014-60FC-499D-97D6-82E7EB18C0B4}" srcId="{79C1A183-B5EA-4022-AAF3-2A554250310F}" destId="{1CB5EF43-6BFD-404A-BDB9-A0A6F9744215}" srcOrd="0" destOrd="0" parTransId="{1DD05795-04BB-496D-B1D3-9151CD4CE4E2}" sibTransId="{36C00757-AF90-4159-BC13-D15727A6FB5C}"/>
    <dgm:cxn modelId="{11FDAE6E-6B07-4E0E-BAA3-C9B03DDFDDE3}" srcId="{1CB5EF43-6BFD-404A-BDB9-A0A6F9744215}" destId="{20692797-9F87-4B7A-BE8C-388036C772EC}" srcOrd="1" destOrd="0" parTransId="{AAA0D9EE-EBE2-4FF9-8B9F-EA023F2E0FCE}" sibTransId="{3D8DCDB0-8065-4B1D-A813-76E0713E2E36}"/>
    <dgm:cxn modelId="{1764557B-7A1A-4330-8898-BA415AEBB125}" type="presOf" srcId="{1CB5EF43-6BFD-404A-BDB9-A0A6F9744215}" destId="{44B90633-60FE-41BF-B34E-5F6B8D44F53D}" srcOrd="0" destOrd="0" presId="urn:microsoft.com/office/officeart/2005/8/layout/hierarchy4"/>
    <dgm:cxn modelId="{F90B604A-A22C-4434-87C0-B7CFEE3F7BBF}" srcId="{B7394116-A5FD-4F53-B502-E952621E2635}" destId="{79C1A183-B5EA-4022-AAF3-2A554250310F}" srcOrd="0" destOrd="0" parTransId="{71FD9EAB-3DEF-4740-937E-B7307D9CEF45}" sibTransId="{E49A6075-BB1E-41B2-A6BB-2AA82DF160C9}"/>
    <dgm:cxn modelId="{35CFB5AB-900D-42E2-9A49-92F22955ABBB}" srcId="{1CB5EF43-6BFD-404A-BDB9-A0A6F9744215}" destId="{761AA2CE-9CED-4EBF-91A7-959A1CA95F80}" srcOrd="0" destOrd="0" parTransId="{F45C5F94-6A74-4A93-8FFB-7BD6B70CBDB6}" sibTransId="{7197450C-E7EA-43B2-917D-BF81725F088D}"/>
    <dgm:cxn modelId="{0C408BCA-D772-4298-86B3-E1ADBB9D07C3}" type="presOf" srcId="{F1D3612C-440D-41E3-9D4D-3BFF027D1499}" destId="{540FAABD-2385-496D-BF05-F72C2A0BAE5C}" srcOrd="0" destOrd="0" presId="urn:microsoft.com/office/officeart/2005/8/layout/hierarchy4"/>
    <dgm:cxn modelId="{18150953-A8F5-49BA-B068-0CA5E2D477AD}" type="presParOf" srcId="{25E84758-1053-41B3-B3F9-0E12A405FB24}" destId="{20042022-E58A-4955-9BF2-AA34A2D85469}" srcOrd="0" destOrd="0" presId="urn:microsoft.com/office/officeart/2005/8/layout/hierarchy4"/>
    <dgm:cxn modelId="{CB92AB2B-F86B-4B7C-8165-614B40223CE7}" type="presParOf" srcId="{20042022-E58A-4955-9BF2-AA34A2D85469}" destId="{773F2F66-DA13-48DA-BDE6-66C462D6B624}" srcOrd="0" destOrd="0" presId="urn:microsoft.com/office/officeart/2005/8/layout/hierarchy4"/>
    <dgm:cxn modelId="{ACA3EBDC-98BE-4140-BCF4-9D6D0D486274}" type="presParOf" srcId="{20042022-E58A-4955-9BF2-AA34A2D85469}" destId="{37A53394-7644-4301-AE41-EE7268100CB5}" srcOrd="1" destOrd="0" presId="urn:microsoft.com/office/officeart/2005/8/layout/hierarchy4"/>
    <dgm:cxn modelId="{2D4011A1-33CD-47EF-ABAC-7DE4EB47CD72}" type="presParOf" srcId="{20042022-E58A-4955-9BF2-AA34A2D85469}" destId="{56E40B41-7E1D-4B97-B313-8C686B13D81C}" srcOrd="2" destOrd="0" presId="urn:microsoft.com/office/officeart/2005/8/layout/hierarchy4"/>
    <dgm:cxn modelId="{85A25409-AA5E-4CA6-9FD6-213921BE2A5E}" type="presParOf" srcId="{56E40B41-7E1D-4B97-B313-8C686B13D81C}" destId="{17F381FE-A7F2-41EB-8977-449EDEA1EA8E}" srcOrd="0" destOrd="0" presId="urn:microsoft.com/office/officeart/2005/8/layout/hierarchy4"/>
    <dgm:cxn modelId="{AD28A86A-155C-4390-89F5-04C9B7C7405A}" type="presParOf" srcId="{17F381FE-A7F2-41EB-8977-449EDEA1EA8E}" destId="{44B90633-60FE-41BF-B34E-5F6B8D44F53D}" srcOrd="0" destOrd="0" presId="urn:microsoft.com/office/officeart/2005/8/layout/hierarchy4"/>
    <dgm:cxn modelId="{DB8D2597-43C0-449A-81E6-018316C18FD7}" type="presParOf" srcId="{17F381FE-A7F2-41EB-8977-449EDEA1EA8E}" destId="{26C73390-BA55-4000-870A-432B26FAF0D3}" srcOrd="1" destOrd="0" presId="urn:microsoft.com/office/officeart/2005/8/layout/hierarchy4"/>
    <dgm:cxn modelId="{B9583111-964C-49AD-BA81-6852DB2B1BD9}" type="presParOf" srcId="{17F381FE-A7F2-41EB-8977-449EDEA1EA8E}" destId="{59AB2E7D-B3B8-4293-977F-25010BD682C8}" srcOrd="2" destOrd="0" presId="urn:microsoft.com/office/officeart/2005/8/layout/hierarchy4"/>
    <dgm:cxn modelId="{3C2A289F-E1CA-444F-8BE2-EC095B4EEE34}" type="presParOf" srcId="{59AB2E7D-B3B8-4293-977F-25010BD682C8}" destId="{9DA97C27-F475-4241-A956-80C4FA551F96}" srcOrd="0" destOrd="0" presId="urn:microsoft.com/office/officeart/2005/8/layout/hierarchy4"/>
    <dgm:cxn modelId="{969608CC-90D2-4A35-8EDD-FDE505D0D75C}" type="presParOf" srcId="{9DA97C27-F475-4241-A956-80C4FA551F96}" destId="{52026117-F83C-45E2-A5F2-385CBD19C2B5}" srcOrd="0" destOrd="0" presId="urn:microsoft.com/office/officeart/2005/8/layout/hierarchy4"/>
    <dgm:cxn modelId="{9CD2B2A9-8DE3-46DC-B756-EF08AE50F04A}" type="presParOf" srcId="{9DA97C27-F475-4241-A956-80C4FA551F96}" destId="{D474593B-D48A-40A2-AB44-C60B172862E8}" srcOrd="1" destOrd="0" presId="urn:microsoft.com/office/officeart/2005/8/layout/hierarchy4"/>
    <dgm:cxn modelId="{81FB6452-8B13-43ED-9140-401FB72B2123}" type="presParOf" srcId="{59AB2E7D-B3B8-4293-977F-25010BD682C8}" destId="{DA4D48AE-0051-4BD6-B85F-0C052D814585}" srcOrd="1" destOrd="0" presId="urn:microsoft.com/office/officeart/2005/8/layout/hierarchy4"/>
    <dgm:cxn modelId="{2717F10C-A927-4AEB-8037-209B50F17343}" type="presParOf" srcId="{59AB2E7D-B3B8-4293-977F-25010BD682C8}" destId="{B32B49C9-0F63-4FC7-9DAD-B7BF23532DEE}" srcOrd="2" destOrd="0" presId="urn:microsoft.com/office/officeart/2005/8/layout/hierarchy4"/>
    <dgm:cxn modelId="{F1A9EED2-75D2-4331-9980-664B5A370374}" type="presParOf" srcId="{B32B49C9-0F63-4FC7-9DAD-B7BF23532DEE}" destId="{F92BC9CB-18E7-437F-A01D-8D90F2F5FF04}" srcOrd="0" destOrd="0" presId="urn:microsoft.com/office/officeart/2005/8/layout/hierarchy4"/>
    <dgm:cxn modelId="{673A05D7-0E35-425D-B497-E653597C89BB}" type="presParOf" srcId="{B32B49C9-0F63-4FC7-9DAD-B7BF23532DEE}" destId="{9DD9E15D-E0B1-4117-83D6-DD6CD5039E8D}" srcOrd="1" destOrd="0" presId="urn:microsoft.com/office/officeart/2005/8/layout/hierarchy4"/>
    <dgm:cxn modelId="{63E82EDD-B583-4EEC-9286-DCCA18F0C61D}" type="presParOf" srcId="{59AB2E7D-B3B8-4293-977F-25010BD682C8}" destId="{F0D7EA25-D04F-4CBD-8FFB-D378E3092721}" srcOrd="3" destOrd="0" presId="urn:microsoft.com/office/officeart/2005/8/layout/hierarchy4"/>
    <dgm:cxn modelId="{15676448-DC63-4FDA-8BD2-9F6636995FFC}" type="presParOf" srcId="{59AB2E7D-B3B8-4293-977F-25010BD682C8}" destId="{35DBA9DE-852B-46D3-9436-F7EA0E5B0EE2}" srcOrd="4" destOrd="0" presId="urn:microsoft.com/office/officeart/2005/8/layout/hierarchy4"/>
    <dgm:cxn modelId="{0919D9BF-960C-45D9-ADD3-1DA5C6899930}" type="presParOf" srcId="{35DBA9DE-852B-46D3-9436-F7EA0E5B0EE2}" destId="{540FAABD-2385-496D-BF05-F72C2A0BAE5C}" srcOrd="0" destOrd="0" presId="urn:microsoft.com/office/officeart/2005/8/layout/hierarchy4"/>
    <dgm:cxn modelId="{CE2EF596-B724-460C-8996-33B1BBED4533}" type="presParOf" srcId="{35DBA9DE-852B-46D3-9436-F7EA0E5B0EE2}" destId="{A998A293-1DD0-4995-AFA4-2A3717ED22C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B3F19-0587-4874-970F-0CEB44E0455C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3276124-9EFE-483C-903E-C30DB5FDA3DA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Rhagarweiniad</a:t>
          </a:r>
          <a:endParaRPr lang="en-GB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C3C2A-6A08-41E8-9E79-7D93D567AA6E}" type="parTrans" cxnId="{A28AF0BF-A965-4BBD-B4F8-82F83B4548D1}">
      <dgm:prSet/>
      <dgm:spPr/>
      <dgm:t>
        <a:bodyPr/>
        <a:lstStyle/>
        <a:p>
          <a:endParaRPr lang="en-GB"/>
        </a:p>
      </dgm:t>
    </dgm:pt>
    <dgm:pt modelId="{54E0158C-ED9A-44F7-BCA6-A04B881A03AF}" type="sibTrans" cxnId="{A28AF0BF-A965-4BBD-B4F8-82F83B4548D1}">
      <dgm:prSet/>
      <dgm:spPr/>
      <dgm:t>
        <a:bodyPr/>
        <a:lstStyle/>
        <a:p>
          <a:endParaRPr lang="en-GB"/>
        </a:p>
      </dgm:t>
    </dgm:pt>
    <dgm:pt modelId="{61495EE5-7F5D-4AEE-93D6-21D394246097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Asesu</a:t>
          </a:r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anghenion</a:t>
          </a:r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unigolion</a:t>
          </a:r>
          <a:endParaRPr lang="en-GB" sz="16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asesu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yw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person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wynebu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risg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DA626-57A7-4310-A00B-933689C6DD27}" type="parTrans" cxnId="{64CAD8A4-82BC-4800-95E2-649458EFC269}">
      <dgm:prSet/>
      <dgm:spPr/>
      <dgm:t>
        <a:bodyPr/>
        <a:lstStyle/>
        <a:p>
          <a:endParaRPr lang="en-GB"/>
        </a:p>
      </dgm:t>
    </dgm:pt>
    <dgm:pt modelId="{20948665-1591-48E6-A530-FF500762D1A5}" type="sibTrans" cxnId="{64CAD8A4-82BC-4800-95E2-649458EFC269}">
      <dgm:prSet/>
      <dgm:spPr/>
      <dgm:t>
        <a:bodyPr/>
        <a:lstStyle/>
        <a:p>
          <a:endParaRPr lang="en-GB"/>
        </a:p>
      </dgm:t>
    </dgm:pt>
    <dgm:pt modelId="{4F38AEA4-6D98-40F9-A924-F4DCB57F9412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Diwallu</a:t>
          </a:r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anghenion</a:t>
          </a:r>
          <a:endParaRPr lang="en-GB" sz="16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ddiwallu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anghenion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oes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angen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ddiogelu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AE1E4-AF3E-4D76-8AD9-B074783E1F59}" type="parTrans" cxnId="{FB0B10A7-77E2-4FED-AE86-8362ABB51DAD}">
      <dgm:prSet/>
      <dgm:spPr/>
      <dgm:t>
        <a:bodyPr/>
        <a:lstStyle/>
        <a:p>
          <a:endParaRPr lang="en-GB"/>
        </a:p>
      </dgm:t>
    </dgm:pt>
    <dgm:pt modelId="{6EDC90CD-57B5-45C4-8C5B-58FB39AE4E37}" type="sibTrans" cxnId="{FB0B10A7-77E2-4FED-AE86-8362ABB51DAD}">
      <dgm:prSet/>
      <dgm:spPr/>
      <dgm:t>
        <a:bodyPr/>
        <a:lstStyle/>
        <a:p>
          <a:endParaRPr lang="en-GB"/>
        </a:p>
      </dgm:t>
    </dgm:pt>
    <dgm:pt modelId="{7D821CA3-D3E3-48F1-82B9-01DE661ACD43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Codi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ffioedd</a:t>
          </a:r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asesiadau</a:t>
          </a:r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ariannol</a:t>
          </a:r>
          <a:endParaRPr lang="en-GB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793B0-5D11-4FA2-98F4-CBA80AF1C47C}" type="parTrans" cxnId="{EAAE2A83-ED48-4FDB-9D94-EC4C67EF8186}">
      <dgm:prSet/>
      <dgm:spPr/>
      <dgm:t>
        <a:bodyPr/>
        <a:lstStyle/>
        <a:p>
          <a:endParaRPr lang="en-GB"/>
        </a:p>
      </dgm:t>
    </dgm:pt>
    <dgm:pt modelId="{91AE2D4D-9D28-4034-AB3B-9FA98EA79C20}" type="sibTrans" cxnId="{EAAE2A83-ED48-4FDB-9D94-EC4C67EF8186}">
      <dgm:prSet/>
      <dgm:spPr/>
      <dgm:t>
        <a:bodyPr/>
        <a:lstStyle/>
        <a:p>
          <a:endParaRPr lang="en-GB"/>
        </a:p>
      </dgm:t>
    </dgm:pt>
    <dgm:pt modelId="{E71EDD43-8776-4725-8DC7-D4AE3465C91E}">
      <dgm:prSet phldrT="[Text]" custT="1"/>
      <dgm:spPr>
        <a:solidFill>
          <a:srgbClr val="5CC9E3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cy-GB" sz="1600" dirty="0" smtClean="0">
              <a:latin typeface="Arial" panose="020B0604020202020204" pitchFamily="34" charset="0"/>
              <a:cs typeface="Arial" panose="020B0604020202020204" pitchFamily="34" charset="0"/>
            </a:rPr>
            <a:t>Plant sy’n derbyn gofal a phlant sy’n cael eu lletya </a:t>
          </a:r>
          <a:endParaRPr lang="en-GB" sz="16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en-GB" sz="16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Dylestwydd</a:t>
          </a:r>
          <a:r>
            <a: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ddiogelu</a:t>
          </a:r>
          <a:r>
            <a: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r>
            <a: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plant </a:t>
          </a:r>
          <a:r>
            <a:rPr lang="en-GB" sz="16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cael</a:t>
          </a:r>
          <a:r>
            <a: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lletya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B1909-95A0-4D89-9C79-9AE3243DD1B3}" type="parTrans" cxnId="{3B5A7270-C7B2-4384-BE70-07BC29D47E71}">
      <dgm:prSet/>
      <dgm:spPr/>
      <dgm:t>
        <a:bodyPr/>
        <a:lstStyle/>
        <a:p>
          <a:endParaRPr lang="en-GB"/>
        </a:p>
      </dgm:t>
    </dgm:pt>
    <dgm:pt modelId="{99760CF1-FE16-4077-B535-84E76C3EECC6}" type="sibTrans" cxnId="{3B5A7270-C7B2-4384-BE70-07BC29D47E71}">
      <dgm:prSet/>
      <dgm:spPr/>
      <dgm:t>
        <a:bodyPr/>
        <a:lstStyle/>
        <a:p>
          <a:endParaRPr lang="en-GB"/>
        </a:p>
      </dgm:t>
    </dgm:pt>
    <dgm:pt modelId="{17D4B281-B72A-4C6C-9824-6DF9D528F4C4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en-GB" sz="1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Diogelu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BFE76-90BC-44CB-A7B5-E03F8B7BDA8A}" type="parTrans" cxnId="{6FCE7E39-CCDC-4043-BF04-5DFEA926AABB}">
      <dgm:prSet/>
      <dgm:spPr/>
      <dgm:t>
        <a:bodyPr/>
        <a:lstStyle/>
        <a:p>
          <a:endParaRPr lang="en-GB"/>
        </a:p>
      </dgm:t>
    </dgm:pt>
    <dgm:pt modelId="{0D753CAB-A7ED-462E-BD93-DFEEA0CB272B}" type="sibTrans" cxnId="{6FCE7E39-CCDC-4043-BF04-5DFEA926AABB}">
      <dgm:prSet/>
      <dgm:spPr/>
      <dgm:t>
        <a:bodyPr/>
        <a:lstStyle/>
        <a:p>
          <a:endParaRPr lang="en-GB"/>
        </a:p>
      </dgm:t>
    </dgm:pt>
    <dgm:pt modelId="{85DD9F60-FB30-4B6F-A0D1-2927360DCE9F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9.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Cydweithrediad</a:t>
          </a:r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phartneriaeth</a:t>
          </a:r>
          <a:endParaRPr lang="en-GB" sz="16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Cydweithredu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ddiogelu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9BB0F-ED0D-4634-A5E9-83F4859EEFC9}" type="parTrans" cxnId="{EC674F56-3762-4BE7-A57D-C15E94010736}">
      <dgm:prSet/>
      <dgm:spPr/>
      <dgm:t>
        <a:bodyPr/>
        <a:lstStyle/>
        <a:p>
          <a:endParaRPr lang="en-GB"/>
        </a:p>
      </dgm:t>
    </dgm:pt>
    <dgm:pt modelId="{0E3CA167-FA3F-4051-8FAF-697A4EE88365}" type="sibTrans" cxnId="{EC674F56-3762-4BE7-A57D-C15E94010736}">
      <dgm:prSet/>
      <dgm:spPr/>
      <dgm:t>
        <a:bodyPr/>
        <a:lstStyle/>
        <a:p>
          <a:endParaRPr lang="en-GB"/>
        </a:p>
      </dgm:t>
    </dgm:pt>
    <dgm:pt modelId="{68F66413-C26D-49D4-98C0-DDB2B232309D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10.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Cwynion</a:t>
          </a:r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eirolaeth</a:t>
          </a:r>
          <a:endParaRPr lang="en-GB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7030A-F61C-46BB-A570-87E9CB40E98A}" type="parTrans" cxnId="{78106BC2-A27F-4E98-BCEB-9CBC1AA7A3F8}">
      <dgm:prSet/>
      <dgm:spPr/>
      <dgm:t>
        <a:bodyPr/>
        <a:lstStyle/>
        <a:p>
          <a:endParaRPr lang="en-GB"/>
        </a:p>
      </dgm:t>
    </dgm:pt>
    <dgm:pt modelId="{CEF85D61-D9F4-4B83-B297-9373B176238D}" type="sibTrans" cxnId="{78106BC2-A27F-4E98-BCEB-9CBC1AA7A3F8}">
      <dgm:prSet/>
      <dgm:spPr/>
      <dgm:t>
        <a:bodyPr/>
        <a:lstStyle/>
        <a:p>
          <a:endParaRPr lang="en-GB"/>
        </a:p>
      </dgm:t>
    </dgm:pt>
    <dgm:pt modelId="{CDECA827-B4C9-459A-AFD4-FF57DB214825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11.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Amrywiol</a:t>
          </a:r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chyffredinol</a:t>
          </a:r>
          <a:endParaRPr lang="en-GB" sz="16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Ymchwil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Fyrddau</a:t>
          </a:r>
          <a:r>
            <a:rPr lang="en-GB" sz="1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Diogelu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30FAE-55C1-47E9-95CF-B3D6D32C564E}" type="parTrans" cxnId="{F3E5D14D-BAB6-4B88-B316-2E27B0B7DB24}">
      <dgm:prSet/>
      <dgm:spPr/>
      <dgm:t>
        <a:bodyPr/>
        <a:lstStyle/>
        <a:p>
          <a:endParaRPr lang="en-GB"/>
        </a:p>
      </dgm:t>
    </dgm:pt>
    <dgm:pt modelId="{2827BE26-17E5-406B-B47A-51A79A47391D}" type="sibTrans" cxnId="{F3E5D14D-BAB6-4B88-B316-2E27B0B7DB24}">
      <dgm:prSet/>
      <dgm:spPr/>
      <dgm:t>
        <a:bodyPr/>
        <a:lstStyle/>
        <a:p>
          <a:endParaRPr lang="en-GB"/>
        </a:p>
      </dgm:t>
    </dgm:pt>
    <dgm:pt modelId="{9896BB57-DEB9-4B9D-AE91-2D5DB4645A76}">
      <dgm:prSet phldrT="[Text]" custT="1"/>
      <dgm:spPr>
        <a:solidFill>
          <a:srgbClr val="5CC9E3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Dylestwyddau</a:t>
          </a:r>
          <a:r>
            <a:rPr lang="en-GB" sz="1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cyffredinol</a:t>
          </a:r>
          <a:endParaRPr lang="en-GB" sz="16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n-GB" sz="15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Atal </a:t>
          </a:r>
          <a:r>
            <a:rPr lang="en-GB" sz="15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rhag</a:t>
          </a:r>
          <a:r>
            <a:rPr lang="en-GB" sz="15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camdriniaeth</a:t>
          </a:r>
          <a:r>
            <a:rPr lang="en-GB" sz="15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15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esgeulustod</a:t>
          </a:r>
          <a:r>
            <a:rPr lang="en-GB" sz="15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5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niwed</a:t>
          </a:r>
          <a:r>
            <a:rPr lang="en-GB" sz="15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5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Sut</a:t>
          </a:r>
          <a:r>
            <a:rPr lang="en-GB" sz="15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5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godi</a:t>
          </a:r>
          <a:r>
            <a:rPr lang="en-GB" sz="15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pryderon</a:t>
          </a:r>
          <a:endParaRPr lang="en-GB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71273-5769-4CF9-9205-9AF0CEAE28A3}" type="sibTrans" cxnId="{6381ACFE-8324-4C4B-B470-19D76B60BF14}">
      <dgm:prSet/>
      <dgm:spPr/>
      <dgm:t>
        <a:bodyPr/>
        <a:lstStyle/>
        <a:p>
          <a:endParaRPr lang="en-GB"/>
        </a:p>
      </dgm:t>
    </dgm:pt>
    <dgm:pt modelId="{063B7A06-1D83-432E-9DBF-8E9701F2AEF2}" type="parTrans" cxnId="{6381ACFE-8324-4C4B-B470-19D76B60BF14}">
      <dgm:prSet/>
      <dgm:spPr/>
      <dgm:t>
        <a:bodyPr/>
        <a:lstStyle/>
        <a:p>
          <a:endParaRPr lang="en-GB"/>
        </a:p>
      </dgm:t>
    </dgm:pt>
    <dgm:pt modelId="{2C232B69-88ED-4F1B-8134-EA4B1A6455B8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8.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Dyletswyddau</a:t>
          </a:r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</a:t>
          </a:r>
          <a:r>
            <a:rPr lang="en-GB" sz="1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cymdeithasol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17B64-48ED-4CF9-AC3D-AF10FC718DCB}" type="parTrans" cxnId="{40079837-5CE5-4C2D-A972-EB3EAC00CF38}">
      <dgm:prSet/>
      <dgm:spPr/>
      <dgm:t>
        <a:bodyPr/>
        <a:lstStyle/>
        <a:p>
          <a:endParaRPr lang="en-US"/>
        </a:p>
      </dgm:t>
    </dgm:pt>
    <dgm:pt modelId="{8E64B2B6-F273-4F04-96C5-EAB9D8E9C533}" type="sibTrans" cxnId="{40079837-5CE5-4C2D-A972-EB3EAC00CF38}">
      <dgm:prSet/>
      <dgm:spPr/>
      <dgm:t>
        <a:bodyPr/>
        <a:lstStyle/>
        <a:p>
          <a:endParaRPr lang="en-US"/>
        </a:p>
      </dgm:t>
    </dgm:pt>
    <dgm:pt modelId="{4C30386A-C1DF-4036-AC58-1EDAEE4359F9}" type="pres">
      <dgm:prSet presAssocID="{41DB3F19-0587-4874-970F-0CEB44E045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85EEE4-3CA6-4DE2-A00F-3EFFE5804BD8}" type="pres">
      <dgm:prSet presAssocID="{03276124-9EFE-483C-903E-C30DB5FDA3DA}" presName="node" presStyleLbl="node1" presStyleIdx="0" presStyleCnt="11" custScaleY="112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7907AF-1E2D-40EE-AFE2-CEBF6114308D}" type="pres">
      <dgm:prSet presAssocID="{54E0158C-ED9A-44F7-BCA6-A04B881A03AF}" presName="sibTrans" presStyleCnt="0"/>
      <dgm:spPr/>
    </dgm:pt>
    <dgm:pt modelId="{BF16F7C4-B9C8-4033-8D82-AEE574D4B027}" type="pres">
      <dgm:prSet presAssocID="{9896BB57-DEB9-4B9D-AE91-2D5DB4645A76}" presName="node" presStyleLbl="node1" presStyleIdx="1" presStyleCnt="11" custScaleY="112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3EFB09-5652-4C70-9C37-750C178BA97F}" type="pres">
      <dgm:prSet presAssocID="{4B071273-5769-4CF9-9205-9AF0CEAE28A3}" presName="sibTrans" presStyleCnt="0"/>
      <dgm:spPr/>
    </dgm:pt>
    <dgm:pt modelId="{89886420-9E56-452D-96F3-6BFED2CC43AF}" type="pres">
      <dgm:prSet presAssocID="{61495EE5-7F5D-4AEE-93D6-21D394246097}" presName="node" presStyleLbl="node1" presStyleIdx="2" presStyleCnt="11" custScaleY="112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3A5F71-D01E-4DCC-9042-A85FDAB091E9}" type="pres">
      <dgm:prSet presAssocID="{20948665-1591-48E6-A530-FF500762D1A5}" presName="sibTrans" presStyleCnt="0"/>
      <dgm:spPr/>
    </dgm:pt>
    <dgm:pt modelId="{BC11C9D1-9083-454A-8D3E-1C751AF28283}" type="pres">
      <dgm:prSet presAssocID="{4F38AEA4-6D98-40F9-A924-F4DCB57F9412}" presName="node" presStyleLbl="node1" presStyleIdx="3" presStyleCnt="11" custScaleY="112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D1BA5-FF06-4D70-A29C-3D5380962FC2}" type="pres">
      <dgm:prSet presAssocID="{6EDC90CD-57B5-45C4-8C5B-58FB39AE4E37}" presName="sibTrans" presStyleCnt="0"/>
      <dgm:spPr/>
    </dgm:pt>
    <dgm:pt modelId="{7D25DB41-927D-4D31-9142-D1292E8C6ED7}" type="pres">
      <dgm:prSet presAssocID="{7D821CA3-D3E3-48F1-82B9-01DE661ACD43}" presName="node" presStyleLbl="node1" presStyleIdx="4" presStyleCnt="11" custScaleY="122419" custLinFactNeighborY="61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B08B30-1A5B-43CE-985F-9196E265D1CA}" type="pres">
      <dgm:prSet presAssocID="{91AE2D4D-9D28-4034-AB3B-9FA98EA79C20}" presName="sibTrans" presStyleCnt="0"/>
      <dgm:spPr/>
    </dgm:pt>
    <dgm:pt modelId="{2715E223-CD1D-49B3-ABE8-8AF703C2F468}" type="pres">
      <dgm:prSet presAssocID="{E71EDD43-8776-4725-8DC7-D4AE3465C91E}" presName="node" presStyleLbl="node1" presStyleIdx="5" presStyleCnt="11" custScaleY="122419" custLinFactNeighborY="61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E68327-F973-4B75-9C9B-183802165E31}" type="pres">
      <dgm:prSet presAssocID="{99760CF1-FE16-4077-B535-84E76C3EECC6}" presName="sibTrans" presStyleCnt="0"/>
      <dgm:spPr/>
    </dgm:pt>
    <dgm:pt modelId="{C7E8F0AD-8372-4C02-9315-7D9F00BFE8A5}" type="pres">
      <dgm:prSet presAssocID="{17D4B281-B72A-4C6C-9824-6DF9D528F4C4}" presName="node" presStyleLbl="node1" presStyleIdx="6" presStyleCnt="11" custScaleY="122419" custLinFactNeighborY="61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233E14-71EE-4BE4-9928-B4089EF9635F}" type="pres">
      <dgm:prSet presAssocID="{0D753CAB-A7ED-462E-BD93-DFEEA0CB272B}" presName="sibTrans" presStyleCnt="0"/>
      <dgm:spPr/>
    </dgm:pt>
    <dgm:pt modelId="{4C53545B-4C9B-4034-BD9F-D580E992C6A1}" type="pres">
      <dgm:prSet presAssocID="{2C232B69-88ED-4F1B-8134-EA4B1A6455B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46081-DB47-44B5-979F-DD1A9CEC4814}" type="pres">
      <dgm:prSet presAssocID="{8E64B2B6-F273-4F04-96C5-EAB9D8E9C533}" presName="sibTrans" presStyleCnt="0"/>
      <dgm:spPr/>
    </dgm:pt>
    <dgm:pt modelId="{37D5E634-48C8-4E5B-926D-BE5828A259A0}" type="pres">
      <dgm:prSet presAssocID="{85DD9F60-FB30-4B6F-A0D1-2927360DCE9F}" presName="node" presStyleLbl="node1" presStyleIdx="8" presStyleCnt="11" custScaleY="120371" custLinFactNeighborY="230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B88825-3D33-4028-8F9C-3113A645317E}" type="pres">
      <dgm:prSet presAssocID="{0E3CA167-FA3F-4051-8FAF-697A4EE88365}" presName="sibTrans" presStyleCnt="0"/>
      <dgm:spPr/>
    </dgm:pt>
    <dgm:pt modelId="{EF5FD781-3F0C-420C-A1B3-24B74D2E1BF2}" type="pres">
      <dgm:prSet presAssocID="{68F66413-C26D-49D4-98C0-DDB2B232309D}" presName="node" presStyleLbl="node1" presStyleIdx="9" presStyleCnt="11" custScaleY="120371" custLinFactNeighborY="230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CB4D3A-10F6-466E-A862-3F28ABC3FF8B}" type="pres">
      <dgm:prSet presAssocID="{CEF85D61-D9F4-4B83-B297-9373B176238D}" presName="sibTrans" presStyleCnt="0"/>
      <dgm:spPr/>
    </dgm:pt>
    <dgm:pt modelId="{43D1F320-6068-435F-A513-70C057340FD9}" type="pres">
      <dgm:prSet presAssocID="{CDECA827-B4C9-459A-AFD4-FF57DB214825}" presName="node" presStyleLbl="node1" presStyleIdx="10" presStyleCnt="11" custScaleY="120371" custLinFactNeighborY="230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81ACFE-8324-4C4B-B470-19D76B60BF14}" srcId="{41DB3F19-0587-4874-970F-0CEB44E0455C}" destId="{9896BB57-DEB9-4B9D-AE91-2D5DB4645A76}" srcOrd="1" destOrd="0" parTransId="{063B7A06-1D83-432E-9DBF-8E9701F2AEF2}" sibTransId="{4B071273-5769-4CF9-9205-9AF0CEAE28A3}"/>
    <dgm:cxn modelId="{EC674F56-3762-4BE7-A57D-C15E94010736}" srcId="{41DB3F19-0587-4874-970F-0CEB44E0455C}" destId="{85DD9F60-FB30-4B6F-A0D1-2927360DCE9F}" srcOrd="8" destOrd="0" parTransId="{0D99BB0F-ED0D-4634-A5E9-83F4859EEFC9}" sibTransId="{0E3CA167-FA3F-4051-8FAF-697A4EE88365}"/>
    <dgm:cxn modelId="{A28AF0BF-A965-4BBD-B4F8-82F83B4548D1}" srcId="{41DB3F19-0587-4874-970F-0CEB44E0455C}" destId="{03276124-9EFE-483C-903E-C30DB5FDA3DA}" srcOrd="0" destOrd="0" parTransId="{10BC3C2A-6A08-41E8-9E79-7D93D567AA6E}" sibTransId="{54E0158C-ED9A-44F7-BCA6-A04B881A03AF}"/>
    <dgm:cxn modelId="{78106BC2-A27F-4E98-BCEB-9CBC1AA7A3F8}" srcId="{41DB3F19-0587-4874-970F-0CEB44E0455C}" destId="{68F66413-C26D-49D4-98C0-DDB2B232309D}" srcOrd="9" destOrd="0" parTransId="{BB47030A-F61C-46BB-A570-87E9CB40E98A}" sibTransId="{CEF85D61-D9F4-4B83-B297-9373B176238D}"/>
    <dgm:cxn modelId="{64CAD8A4-82BC-4800-95E2-649458EFC269}" srcId="{41DB3F19-0587-4874-970F-0CEB44E0455C}" destId="{61495EE5-7F5D-4AEE-93D6-21D394246097}" srcOrd="2" destOrd="0" parTransId="{29BDA626-57A7-4310-A00B-933689C6DD27}" sibTransId="{20948665-1591-48E6-A530-FF500762D1A5}"/>
    <dgm:cxn modelId="{40079837-5CE5-4C2D-A972-EB3EAC00CF38}" srcId="{41DB3F19-0587-4874-970F-0CEB44E0455C}" destId="{2C232B69-88ED-4F1B-8134-EA4B1A6455B8}" srcOrd="7" destOrd="0" parTransId="{9ED17B64-48ED-4CF9-AC3D-AF10FC718DCB}" sibTransId="{8E64B2B6-F273-4F04-96C5-EAB9D8E9C533}"/>
    <dgm:cxn modelId="{AAF7AB2B-14EA-4774-A72C-7AD0074F923E}" type="presOf" srcId="{E71EDD43-8776-4725-8DC7-D4AE3465C91E}" destId="{2715E223-CD1D-49B3-ABE8-8AF703C2F468}" srcOrd="0" destOrd="0" presId="urn:microsoft.com/office/officeart/2005/8/layout/default"/>
    <dgm:cxn modelId="{6FCE7E39-CCDC-4043-BF04-5DFEA926AABB}" srcId="{41DB3F19-0587-4874-970F-0CEB44E0455C}" destId="{17D4B281-B72A-4C6C-9824-6DF9D528F4C4}" srcOrd="6" destOrd="0" parTransId="{8E2BFE76-90BC-44CB-A7B5-E03F8B7BDA8A}" sibTransId="{0D753CAB-A7ED-462E-BD93-DFEEA0CB272B}"/>
    <dgm:cxn modelId="{709CE9EC-4DEF-4C13-AE02-8BCE1BBCE2E9}" type="presOf" srcId="{61495EE5-7F5D-4AEE-93D6-21D394246097}" destId="{89886420-9E56-452D-96F3-6BFED2CC43AF}" srcOrd="0" destOrd="0" presId="urn:microsoft.com/office/officeart/2005/8/layout/default"/>
    <dgm:cxn modelId="{FB0B10A7-77E2-4FED-AE86-8362ABB51DAD}" srcId="{41DB3F19-0587-4874-970F-0CEB44E0455C}" destId="{4F38AEA4-6D98-40F9-A924-F4DCB57F9412}" srcOrd="3" destOrd="0" parTransId="{5C9AE1E4-AF3E-4D76-8AD9-B074783E1F59}" sibTransId="{6EDC90CD-57B5-45C4-8C5B-58FB39AE4E37}"/>
    <dgm:cxn modelId="{C952579F-08C9-4A4E-A499-E59A2515E7FC}" type="presOf" srcId="{85DD9F60-FB30-4B6F-A0D1-2927360DCE9F}" destId="{37D5E634-48C8-4E5B-926D-BE5828A259A0}" srcOrd="0" destOrd="0" presId="urn:microsoft.com/office/officeart/2005/8/layout/default"/>
    <dgm:cxn modelId="{3B5A7270-C7B2-4384-BE70-07BC29D47E71}" srcId="{41DB3F19-0587-4874-970F-0CEB44E0455C}" destId="{E71EDD43-8776-4725-8DC7-D4AE3465C91E}" srcOrd="5" destOrd="0" parTransId="{E2FB1909-95A0-4D89-9C79-9AE3243DD1B3}" sibTransId="{99760CF1-FE16-4077-B535-84E76C3EECC6}"/>
    <dgm:cxn modelId="{12389A5B-9491-40EF-BED1-ECE95FCDB42C}" type="presOf" srcId="{CDECA827-B4C9-459A-AFD4-FF57DB214825}" destId="{43D1F320-6068-435F-A513-70C057340FD9}" srcOrd="0" destOrd="0" presId="urn:microsoft.com/office/officeart/2005/8/layout/default"/>
    <dgm:cxn modelId="{8CD4C476-7E00-4828-9B54-854974D24C53}" type="presOf" srcId="{03276124-9EFE-483C-903E-C30DB5FDA3DA}" destId="{FB85EEE4-3CA6-4DE2-A00F-3EFFE5804BD8}" srcOrd="0" destOrd="0" presId="urn:microsoft.com/office/officeart/2005/8/layout/default"/>
    <dgm:cxn modelId="{EAAE2A83-ED48-4FDB-9D94-EC4C67EF8186}" srcId="{41DB3F19-0587-4874-970F-0CEB44E0455C}" destId="{7D821CA3-D3E3-48F1-82B9-01DE661ACD43}" srcOrd="4" destOrd="0" parTransId="{970793B0-5D11-4FA2-98F4-CBA80AF1C47C}" sibTransId="{91AE2D4D-9D28-4034-AB3B-9FA98EA79C20}"/>
    <dgm:cxn modelId="{AF3D2A82-949C-4C03-A76A-9DADA3D8B7E1}" type="presOf" srcId="{68F66413-C26D-49D4-98C0-DDB2B232309D}" destId="{EF5FD781-3F0C-420C-A1B3-24B74D2E1BF2}" srcOrd="0" destOrd="0" presId="urn:microsoft.com/office/officeart/2005/8/layout/default"/>
    <dgm:cxn modelId="{C12C2BE7-70EB-41E1-93FF-80F68E987A9F}" type="presOf" srcId="{17D4B281-B72A-4C6C-9824-6DF9D528F4C4}" destId="{C7E8F0AD-8372-4C02-9315-7D9F00BFE8A5}" srcOrd="0" destOrd="0" presId="urn:microsoft.com/office/officeart/2005/8/layout/default"/>
    <dgm:cxn modelId="{CA818349-2489-45FB-8755-0E52891AE670}" type="presOf" srcId="{2C232B69-88ED-4F1B-8134-EA4B1A6455B8}" destId="{4C53545B-4C9B-4034-BD9F-D580E992C6A1}" srcOrd="0" destOrd="0" presId="urn:microsoft.com/office/officeart/2005/8/layout/default"/>
    <dgm:cxn modelId="{F3E5D14D-BAB6-4B88-B316-2E27B0B7DB24}" srcId="{41DB3F19-0587-4874-970F-0CEB44E0455C}" destId="{CDECA827-B4C9-459A-AFD4-FF57DB214825}" srcOrd="10" destOrd="0" parTransId="{C6230FAE-55C1-47E9-95CF-B3D6D32C564E}" sibTransId="{2827BE26-17E5-406B-B47A-51A79A47391D}"/>
    <dgm:cxn modelId="{86182899-3323-41A6-972D-35993C933E50}" type="presOf" srcId="{4F38AEA4-6D98-40F9-A924-F4DCB57F9412}" destId="{BC11C9D1-9083-454A-8D3E-1C751AF28283}" srcOrd="0" destOrd="0" presId="urn:microsoft.com/office/officeart/2005/8/layout/default"/>
    <dgm:cxn modelId="{3F9E2F13-DBAE-4F90-B18B-96980F4C77A7}" type="presOf" srcId="{41DB3F19-0587-4874-970F-0CEB44E0455C}" destId="{4C30386A-C1DF-4036-AC58-1EDAEE4359F9}" srcOrd="0" destOrd="0" presId="urn:microsoft.com/office/officeart/2005/8/layout/default"/>
    <dgm:cxn modelId="{07AB046F-D7F8-4882-9B9D-210D3C69A366}" type="presOf" srcId="{7D821CA3-D3E3-48F1-82B9-01DE661ACD43}" destId="{7D25DB41-927D-4D31-9142-D1292E8C6ED7}" srcOrd="0" destOrd="0" presId="urn:microsoft.com/office/officeart/2005/8/layout/default"/>
    <dgm:cxn modelId="{DF169649-4507-47A5-8A37-A5095684104E}" type="presOf" srcId="{9896BB57-DEB9-4B9D-AE91-2D5DB4645A76}" destId="{BF16F7C4-B9C8-4033-8D82-AEE574D4B027}" srcOrd="0" destOrd="0" presId="urn:microsoft.com/office/officeart/2005/8/layout/default"/>
    <dgm:cxn modelId="{02E93805-4F12-4368-8E83-C5CC17DD552F}" type="presParOf" srcId="{4C30386A-C1DF-4036-AC58-1EDAEE4359F9}" destId="{FB85EEE4-3CA6-4DE2-A00F-3EFFE5804BD8}" srcOrd="0" destOrd="0" presId="urn:microsoft.com/office/officeart/2005/8/layout/default"/>
    <dgm:cxn modelId="{6F448FF4-3FF5-4D11-AD2F-D99335967E4A}" type="presParOf" srcId="{4C30386A-C1DF-4036-AC58-1EDAEE4359F9}" destId="{757907AF-1E2D-40EE-AFE2-CEBF6114308D}" srcOrd="1" destOrd="0" presId="urn:microsoft.com/office/officeart/2005/8/layout/default"/>
    <dgm:cxn modelId="{E3327517-8EF5-4664-88A9-51B15A25A962}" type="presParOf" srcId="{4C30386A-C1DF-4036-AC58-1EDAEE4359F9}" destId="{BF16F7C4-B9C8-4033-8D82-AEE574D4B027}" srcOrd="2" destOrd="0" presId="urn:microsoft.com/office/officeart/2005/8/layout/default"/>
    <dgm:cxn modelId="{D4261430-9DE6-4E0F-9478-348D2C7DA834}" type="presParOf" srcId="{4C30386A-C1DF-4036-AC58-1EDAEE4359F9}" destId="{3E3EFB09-5652-4C70-9C37-750C178BA97F}" srcOrd="3" destOrd="0" presId="urn:microsoft.com/office/officeart/2005/8/layout/default"/>
    <dgm:cxn modelId="{06F8FCE7-31C3-40A8-ACCA-D857CC6BAD41}" type="presParOf" srcId="{4C30386A-C1DF-4036-AC58-1EDAEE4359F9}" destId="{89886420-9E56-452D-96F3-6BFED2CC43AF}" srcOrd="4" destOrd="0" presId="urn:microsoft.com/office/officeart/2005/8/layout/default"/>
    <dgm:cxn modelId="{F03AC9C6-7DAB-4B3A-8FF6-5B2D4F753291}" type="presParOf" srcId="{4C30386A-C1DF-4036-AC58-1EDAEE4359F9}" destId="{E53A5F71-D01E-4DCC-9042-A85FDAB091E9}" srcOrd="5" destOrd="0" presId="urn:microsoft.com/office/officeart/2005/8/layout/default"/>
    <dgm:cxn modelId="{26695119-DA29-4006-AB69-A251A39DFBC9}" type="presParOf" srcId="{4C30386A-C1DF-4036-AC58-1EDAEE4359F9}" destId="{BC11C9D1-9083-454A-8D3E-1C751AF28283}" srcOrd="6" destOrd="0" presId="urn:microsoft.com/office/officeart/2005/8/layout/default"/>
    <dgm:cxn modelId="{D73237A0-D30E-47C7-9CEC-313B0A0E1E19}" type="presParOf" srcId="{4C30386A-C1DF-4036-AC58-1EDAEE4359F9}" destId="{B7CD1BA5-FF06-4D70-A29C-3D5380962FC2}" srcOrd="7" destOrd="0" presId="urn:microsoft.com/office/officeart/2005/8/layout/default"/>
    <dgm:cxn modelId="{6DADFA49-ABEC-4318-8A3F-C3CCC715F4AD}" type="presParOf" srcId="{4C30386A-C1DF-4036-AC58-1EDAEE4359F9}" destId="{7D25DB41-927D-4D31-9142-D1292E8C6ED7}" srcOrd="8" destOrd="0" presId="urn:microsoft.com/office/officeart/2005/8/layout/default"/>
    <dgm:cxn modelId="{5EE67C8A-8325-4D98-A6C6-D2AFED4B3D3A}" type="presParOf" srcId="{4C30386A-C1DF-4036-AC58-1EDAEE4359F9}" destId="{28B08B30-1A5B-43CE-985F-9196E265D1CA}" srcOrd="9" destOrd="0" presId="urn:microsoft.com/office/officeart/2005/8/layout/default"/>
    <dgm:cxn modelId="{2254B954-C0B1-4A55-AB0C-53AAE79AE69C}" type="presParOf" srcId="{4C30386A-C1DF-4036-AC58-1EDAEE4359F9}" destId="{2715E223-CD1D-49B3-ABE8-8AF703C2F468}" srcOrd="10" destOrd="0" presId="urn:microsoft.com/office/officeart/2005/8/layout/default"/>
    <dgm:cxn modelId="{55F97041-C1C3-425A-969E-B6B9400A2B50}" type="presParOf" srcId="{4C30386A-C1DF-4036-AC58-1EDAEE4359F9}" destId="{86E68327-F973-4B75-9C9B-183802165E31}" srcOrd="11" destOrd="0" presId="urn:microsoft.com/office/officeart/2005/8/layout/default"/>
    <dgm:cxn modelId="{0D3DD2F8-4589-4776-9615-0F095EF2A0A0}" type="presParOf" srcId="{4C30386A-C1DF-4036-AC58-1EDAEE4359F9}" destId="{C7E8F0AD-8372-4C02-9315-7D9F00BFE8A5}" srcOrd="12" destOrd="0" presId="urn:microsoft.com/office/officeart/2005/8/layout/default"/>
    <dgm:cxn modelId="{F573D389-05E5-4041-9FCB-6024599AA7E7}" type="presParOf" srcId="{4C30386A-C1DF-4036-AC58-1EDAEE4359F9}" destId="{A6233E14-71EE-4BE4-9928-B4089EF9635F}" srcOrd="13" destOrd="0" presId="urn:microsoft.com/office/officeart/2005/8/layout/default"/>
    <dgm:cxn modelId="{A29B5715-8E22-4AA1-8001-404006C49969}" type="presParOf" srcId="{4C30386A-C1DF-4036-AC58-1EDAEE4359F9}" destId="{4C53545B-4C9B-4034-BD9F-D580E992C6A1}" srcOrd="14" destOrd="0" presId="urn:microsoft.com/office/officeart/2005/8/layout/default"/>
    <dgm:cxn modelId="{4BEE0D94-F923-4DE2-94F1-C368AE425082}" type="presParOf" srcId="{4C30386A-C1DF-4036-AC58-1EDAEE4359F9}" destId="{42646081-DB47-44B5-979F-DD1A9CEC4814}" srcOrd="15" destOrd="0" presId="urn:microsoft.com/office/officeart/2005/8/layout/default"/>
    <dgm:cxn modelId="{82859BED-D972-4CF7-9240-CB8D94C7A426}" type="presParOf" srcId="{4C30386A-C1DF-4036-AC58-1EDAEE4359F9}" destId="{37D5E634-48C8-4E5B-926D-BE5828A259A0}" srcOrd="16" destOrd="0" presId="urn:microsoft.com/office/officeart/2005/8/layout/default"/>
    <dgm:cxn modelId="{375BE426-E1C0-470A-A5B9-B72E49978F24}" type="presParOf" srcId="{4C30386A-C1DF-4036-AC58-1EDAEE4359F9}" destId="{09B88825-3D33-4028-8F9C-3113A645317E}" srcOrd="17" destOrd="0" presId="urn:microsoft.com/office/officeart/2005/8/layout/default"/>
    <dgm:cxn modelId="{DF08FD49-CDC0-4D1A-9D04-794E45397286}" type="presParOf" srcId="{4C30386A-C1DF-4036-AC58-1EDAEE4359F9}" destId="{EF5FD781-3F0C-420C-A1B3-24B74D2E1BF2}" srcOrd="18" destOrd="0" presId="urn:microsoft.com/office/officeart/2005/8/layout/default"/>
    <dgm:cxn modelId="{0F947C5B-9430-4AD3-8EE9-9F8BBB2AB44A}" type="presParOf" srcId="{4C30386A-C1DF-4036-AC58-1EDAEE4359F9}" destId="{6BCB4D3A-10F6-466E-A862-3F28ABC3FF8B}" srcOrd="19" destOrd="0" presId="urn:microsoft.com/office/officeart/2005/8/layout/default"/>
    <dgm:cxn modelId="{3F4D4697-15FE-4077-9EC9-2606F7167CA8}" type="presParOf" srcId="{4C30386A-C1DF-4036-AC58-1EDAEE4359F9}" destId="{43D1F320-6068-435F-A513-70C057340FD9}" srcOrd="2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82DF5B-1F86-4A34-8F4D-C7ECBBAE9D0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8C01FF2-CD8C-46D2-A5ED-609422B3FDBF}">
      <dgm:prSet phldrT="[Text]"/>
      <dgm:spPr>
        <a:solidFill>
          <a:srgbClr val="5CC9E3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Diffiniad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‘</a:t>
          </a:r>
          <a:r>
            <a:rPr lang="en-GB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oedolyn</a:t>
          </a:r>
          <a:r>
            <a:rPr lang="en-GB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wynebu</a:t>
          </a:r>
          <a:r>
            <a:rPr lang="en-GB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risg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’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75025-2EF9-4AC7-828B-64250F48C5AC}" type="parTrans" cxnId="{B2436641-6B7B-4D1C-B6C2-D7E155A54647}">
      <dgm:prSet/>
      <dgm:spPr/>
      <dgm:t>
        <a:bodyPr/>
        <a:lstStyle/>
        <a:p>
          <a:endParaRPr lang="en-GB"/>
        </a:p>
      </dgm:t>
    </dgm:pt>
    <dgm:pt modelId="{E679CC25-B4B1-4F67-8030-E4AA135C6ACC}" type="sibTrans" cxnId="{B2436641-6B7B-4D1C-B6C2-D7E155A54647}">
      <dgm:prSet/>
      <dgm:spPr/>
      <dgm:t>
        <a:bodyPr/>
        <a:lstStyle/>
        <a:p>
          <a:endParaRPr lang="en-GB"/>
        </a:p>
      </dgm:t>
    </dgm:pt>
    <dgm:pt modelId="{19DA4914-5396-4C64-8DCC-B6BB80539F57}">
      <dgm:prSet phldrT="[Text]"/>
      <dgm:spPr>
        <a:solidFill>
          <a:srgbClr val="85C441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awdurdodau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wneud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ymholiadau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3DB29-027E-4E45-A1D0-D8F464826B9E}" type="parTrans" cxnId="{41B160AA-C84D-4C41-8607-8F6C6E133700}">
      <dgm:prSet/>
      <dgm:spPr/>
      <dgm:t>
        <a:bodyPr/>
        <a:lstStyle/>
        <a:p>
          <a:endParaRPr lang="en-GB"/>
        </a:p>
      </dgm:t>
    </dgm:pt>
    <dgm:pt modelId="{E99E40A2-1C73-48E5-A376-27A6914513CC}" type="sibTrans" cxnId="{41B160AA-C84D-4C41-8607-8F6C6E133700}">
      <dgm:prSet/>
      <dgm:spPr/>
      <dgm:t>
        <a:bodyPr/>
        <a:lstStyle/>
        <a:p>
          <a:endParaRPr lang="en-GB"/>
        </a:p>
      </dgm:t>
    </dgm:pt>
    <dgm:pt modelId="{726ADFCC-32C7-4D69-A78C-FE77261F97A8}">
      <dgm:prSet phldrT="[Text]"/>
      <dgm:spPr>
        <a:solidFill>
          <a:srgbClr val="FDC536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bartneriaid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perthnasol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gofnodi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oedolion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wynebu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risg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C1F67-6AB6-426C-889B-84FF1BAD28B9}" type="parTrans" cxnId="{B053214E-B0FD-4541-86E6-123812220068}">
      <dgm:prSet/>
      <dgm:spPr/>
      <dgm:t>
        <a:bodyPr/>
        <a:lstStyle/>
        <a:p>
          <a:endParaRPr lang="en-GB"/>
        </a:p>
      </dgm:t>
    </dgm:pt>
    <dgm:pt modelId="{CE01D2EB-BCF5-45D3-A015-D6329BC60645}" type="sibTrans" cxnId="{B053214E-B0FD-4541-86E6-123812220068}">
      <dgm:prSet/>
      <dgm:spPr/>
      <dgm:t>
        <a:bodyPr/>
        <a:lstStyle/>
        <a:p>
          <a:endParaRPr lang="en-GB"/>
        </a:p>
      </dgm:t>
    </dgm:pt>
    <dgm:pt modelId="{290111CA-0475-4050-A98F-7047B4174A25}">
      <dgm:prSet/>
      <dgm:spPr>
        <a:solidFill>
          <a:srgbClr val="34B555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Diddymu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Adran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47 </a:t>
          </a:r>
          <a:b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Cymorth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Gwladol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1948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41FEB-310E-403C-92E8-F66076DF15B4}" type="parTrans" cxnId="{D87464A7-3C53-4724-BB8B-EB663093650A}">
      <dgm:prSet/>
      <dgm:spPr/>
      <dgm:t>
        <a:bodyPr/>
        <a:lstStyle/>
        <a:p>
          <a:endParaRPr lang="en-GB"/>
        </a:p>
      </dgm:t>
    </dgm:pt>
    <dgm:pt modelId="{EFCCAF8A-EFD7-414C-AC65-4FCB12C01FF6}" type="sibTrans" cxnId="{D87464A7-3C53-4724-BB8B-EB663093650A}">
      <dgm:prSet/>
      <dgm:spPr/>
      <dgm:t>
        <a:bodyPr/>
        <a:lstStyle/>
        <a:p>
          <a:endParaRPr lang="en-GB"/>
        </a:p>
      </dgm:t>
    </dgm:pt>
    <dgm:pt modelId="{40D7356E-0C39-4099-AB5E-4DFBF94969A4}" type="pres">
      <dgm:prSet presAssocID="{4C82DF5B-1F86-4A34-8F4D-C7ECBBAE9D0B}" presName="Name0" presStyleCnt="0">
        <dgm:presLayoutVars>
          <dgm:dir/>
          <dgm:resizeHandles val="exact"/>
        </dgm:presLayoutVars>
      </dgm:prSet>
      <dgm:spPr/>
    </dgm:pt>
    <dgm:pt modelId="{373236EB-5A20-4EC4-9A12-4CC77A04FDA6}" type="pres">
      <dgm:prSet presAssocID="{4C82DF5B-1F86-4A34-8F4D-C7ECBBAE9D0B}" presName="fgShape" presStyleLbl="fgShp" presStyleIdx="0" presStyleCnt="1"/>
      <dgm:spPr>
        <a:solidFill>
          <a:srgbClr val="ED1E87"/>
        </a:solidFill>
      </dgm:spPr>
    </dgm:pt>
    <dgm:pt modelId="{58A83387-F35D-4840-B127-C28954D5E1F4}" type="pres">
      <dgm:prSet presAssocID="{4C82DF5B-1F86-4A34-8F4D-C7ECBBAE9D0B}" presName="linComp" presStyleCnt="0"/>
      <dgm:spPr/>
    </dgm:pt>
    <dgm:pt modelId="{FFC94410-6098-4EC2-B96D-F113A5CCBD6C}" type="pres">
      <dgm:prSet presAssocID="{88C01FF2-CD8C-46D2-A5ED-609422B3FDBF}" presName="compNode" presStyleCnt="0"/>
      <dgm:spPr/>
    </dgm:pt>
    <dgm:pt modelId="{348CFBFD-5417-4154-B991-85CDE7B5207D}" type="pres">
      <dgm:prSet presAssocID="{88C01FF2-CD8C-46D2-A5ED-609422B3FDBF}" presName="bkgdShape" presStyleLbl="node1" presStyleIdx="0" presStyleCnt="4"/>
      <dgm:spPr/>
      <dgm:t>
        <a:bodyPr/>
        <a:lstStyle/>
        <a:p>
          <a:endParaRPr lang="en-GB"/>
        </a:p>
      </dgm:t>
    </dgm:pt>
    <dgm:pt modelId="{EFABA345-D997-4DF3-99FA-2F221944B1BE}" type="pres">
      <dgm:prSet presAssocID="{88C01FF2-CD8C-46D2-A5ED-609422B3FDB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52E09D-CD21-4943-B88F-D3149CCF60E3}" type="pres">
      <dgm:prSet presAssocID="{88C01FF2-CD8C-46D2-A5ED-609422B3FDBF}" presName="invisiNode" presStyleLbl="node1" presStyleIdx="0" presStyleCnt="4"/>
      <dgm:spPr/>
    </dgm:pt>
    <dgm:pt modelId="{390B0E57-01C5-4006-A124-D6E149C91B4C}" type="pres">
      <dgm:prSet presAssocID="{88C01FF2-CD8C-46D2-A5ED-609422B3FDBF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lun o law yn ysgrifennu ar bapur" title="Diffiniad"/>
        </a:ext>
      </dgm:extLst>
    </dgm:pt>
    <dgm:pt modelId="{A84A915C-F0DA-4C10-A759-8927A58F8129}" type="pres">
      <dgm:prSet presAssocID="{E679CC25-B4B1-4F67-8030-E4AA135C6AC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52C48E2-29F3-40E0-A076-B4A1D0F90F3A}" type="pres">
      <dgm:prSet presAssocID="{19DA4914-5396-4C64-8DCC-B6BB80539F57}" presName="compNode" presStyleCnt="0"/>
      <dgm:spPr/>
    </dgm:pt>
    <dgm:pt modelId="{8C4B31DF-D430-4C99-98C7-20D13C123C04}" type="pres">
      <dgm:prSet presAssocID="{19DA4914-5396-4C64-8DCC-B6BB80539F57}" presName="bkgdShape" presStyleLbl="node1" presStyleIdx="1" presStyleCnt="4" custLinFactX="3075" custLinFactNeighborX="100000" custLinFactNeighborY="926"/>
      <dgm:spPr/>
      <dgm:t>
        <a:bodyPr/>
        <a:lstStyle/>
        <a:p>
          <a:endParaRPr lang="en-GB"/>
        </a:p>
      </dgm:t>
    </dgm:pt>
    <dgm:pt modelId="{4BD26D29-FD6F-427E-8527-3F4C59CE5D4C}" type="pres">
      <dgm:prSet presAssocID="{19DA4914-5396-4C64-8DCC-B6BB80539F5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795D8F-5700-466D-BD2B-B943C5582B8F}" type="pres">
      <dgm:prSet presAssocID="{19DA4914-5396-4C64-8DCC-B6BB80539F57}" presName="invisiNode" presStyleLbl="node1" presStyleIdx="1" presStyleCnt="4"/>
      <dgm:spPr/>
    </dgm:pt>
    <dgm:pt modelId="{E0935B9E-5ABF-4844-8DD3-25481CE67788}" type="pres">
      <dgm:prSet presAssocID="{19DA4914-5396-4C64-8DCC-B6BB80539F57}" presName="imagNode" presStyleLbl="fgImgPlace1" presStyleIdx="1" presStyleCnt="4" custLinFactX="51561" custLinFactNeighborX="100000" custLinFactNeighborY="-133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Llun o chwyddwydr - i graffu'n fwy manwl" title="Chwyddwydr"/>
        </a:ext>
      </dgm:extLst>
    </dgm:pt>
    <dgm:pt modelId="{F2551BE6-CB48-43BC-ACD7-302A330443BB}" type="pres">
      <dgm:prSet presAssocID="{E99E40A2-1C73-48E5-A376-27A6914513C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6C0CAA7-C743-49E7-87E3-8490535787AA}" type="pres">
      <dgm:prSet presAssocID="{726ADFCC-32C7-4D69-A78C-FE77261F97A8}" presName="compNode" presStyleCnt="0"/>
      <dgm:spPr/>
    </dgm:pt>
    <dgm:pt modelId="{A5A45849-253F-4211-9DEE-6B934166ABD1}" type="pres">
      <dgm:prSet presAssocID="{726ADFCC-32C7-4D69-A78C-FE77261F97A8}" presName="bkgdShape" presStyleLbl="node1" presStyleIdx="2" presStyleCnt="4" custLinFactX="-2504" custLinFactNeighborX="-100000"/>
      <dgm:spPr/>
      <dgm:t>
        <a:bodyPr/>
        <a:lstStyle/>
        <a:p>
          <a:endParaRPr lang="en-GB"/>
        </a:p>
      </dgm:t>
    </dgm:pt>
    <dgm:pt modelId="{BEE4B1E0-448F-4CF2-922F-8FD3D09B199A}" type="pres">
      <dgm:prSet presAssocID="{726ADFCC-32C7-4D69-A78C-FE77261F97A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8F466C-A6BA-4287-9D4E-035C66F39CB9}" type="pres">
      <dgm:prSet presAssocID="{726ADFCC-32C7-4D69-A78C-FE77261F97A8}" presName="invisiNode" presStyleLbl="node1" presStyleIdx="2" presStyleCnt="4"/>
      <dgm:spPr/>
    </dgm:pt>
    <dgm:pt modelId="{65FADEA3-0691-4B4A-AC3A-7FBC87C5618A}" type="pres">
      <dgm:prSet presAssocID="{726ADFCC-32C7-4D69-A78C-FE77261F97A8}" presName="imagNode" presStyleLbl="fgImgPlace1" presStyleIdx="2" presStyleCnt="4" custLinFactX="-43471" custLinFactNeighborX="-100000" custLinFactNeighborY="24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title="Riportiwch y mater"/>
        </a:ext>
      </dgm:extLst>
    </dgm:pt>
    <dgm:pt modelId="{9D3A7740-80C3-4E01-A5ED-FF5084E62BB9}" type="pres">
      <dgm:prSet presAssocID="{CE01D2EB-BCF5-45D3-A015-D6329BC6064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8184AC4-3A6A-480A-A0E1-864D2FA0DFDE}" type="pres">
      <dgm:prSet presAssocID="{290111CA-0475-4050-A98F-7047B4174A25}" presName="compNode" presStyleCnt="0"/>
      <dgm:spPr/>
    </dgm:pt>
    <dgm:pt modelId="{9FA81681-7CE2-4306-A3BC-CB2E128FAF19}" type="pres">
      <dgm:prSet presAssocID="{290111CA-0475-4050-A98F-7047B4174A25}" presName="bkgdShape" presStyleLbl="node1" presStyleIdx="3" presStyleCnt="4"/>
      <dgm:spPr/>
      <dgm:t>
        <a:bodyPr/>
        <a:lstStyle/>
        <a:p>
          <a:endParaRPr lang="en-GB"/>
        </a:p>
      </dgm:t>
    </dgm:pt>
    <dgm:pt modelId="{DBEA2895-6D25-4A59-8580-308FB45A199C}" type="pres">
      <dgm:prSet presAssocID="{290111CA-0475-4050-A98F-7047B4174A2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05588-DAAF-4988-B5BD-4433738755E7}" type="pres">
      <dgm:prSet presAssocID="{290111CA-0475-4050-A98F-7047B4174A25}" presName="invisiNode" presStyleLbl="node1" presStyleIdx="3" presStyleCnt="4"/>
      <dgm:spPr/>
    </dgm:pt>
    <dgm:pt modelId="{D6E6CE41-647F-4801-BCD0-A42B7AD08322}" type="pres">
      <dgm:prSet presAssocID="{290111CA-0475-4050-A98F-7047B4174A2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Arwydd ffordd yn dynodi fod parth neu gyfyngiad wedi dod i ben. (Cylch coch ar gefndir gwyn a lein goch yn groeslinol)" title="Arwydd diwedd parth"/>
        </a:ext>
      </dgm:extLst>
    </dgm:pt>
  </dgm:ptLst>
  <dgm:cxnLst>
    <dgm:cxn modelId="{23556085-1CFC-43EC-952B-C6432FD756F8}" type="presOf" srcId="{726ADFCC-32C7-4D69-A78C-FE77261F97A8}" destId="{A5A45849-253F-4211-9DEE-6B934166ABD1}" srcOrd="0" destOrd="0" presId="urn:microsoft.com/office/officeart/2005/8/layout/hList7"/>
    <dgm:cxn modelId="{35EFDF87-7D60-4E96-B4BB-B78964785C38}" type="presOf" srcId="{4C82DF5B-1F86-4A34-8F4D-C7ECBBAE9D0B}" destId="{40D7356E-0C39-4099-AB5E-4DFBF94969A4}" srcOrd="0" destOrd="0" presId="urn:microsoft.com/office/officeart/2005/8/layout/hList7"/>
    <dgm:cxn modelId="{0A5F1A3D-363E-4152-8ED1-4B7A4556C373}" type="presOf" srcId="{E99E40A2-1C73-48E5-A376-27A6914513CC}" destId="{F2551BE6-CB48-43BC-ACD7-302A330443BB}" srcOrd="0" destOrd="0" presId="urn:microsoft.com/office/officeart/2005/8/layout/hList7"/>
    <dgm:cxn modelId="{B053214E-B0FD-4541-86E6-123812220068}" srcId="{4C82DF5B-1F86-4A34-8F4D-C7ECBBAE9D0B}" destId="{726ADFCC-32C7-4D69-A78C-FE77261F97A8}" srcOrd="2" destOrd="0" parTransId="{BA4C1F67-6AB6-426C-889B-84FF1BAD28B9}" sibTransId="{CE01D2EB-BCF5-45D3-A015-D6329BC60645}"/>
    <dgm:cxn modelId="{655E7A2C-BF91-448D-8C62-B20DABFC8767}" type="presOf" srcId="{19DA4914-5396-4C64-8DCC-B6BB80539F57}" destId="{4BD26D29-FD6F-427E-8527-3F4C59CE5D4C}" srcOrd="1" destOrd="0" presId="urn:microsoft.com/office/officeart/2005/8/layout/hList7"/>
    <dgm:cxn modelId="{66A12401-2580-40BB-93B8-CB96004FCC32}" type="presOf" srcId="{E679CC25-B4B1-4F67-8030-E4AA135C6ACC}" destId="{A84A915C-F0DA-4C10-A759-8927A58F8129}" srcOrd="0" destOrd="0" presId="urn:microsoft.com/office/officeart/2005/8/layout/hList7"/>
    <dgm:cxn modelId="{0D9EBCA5-77FB-423C-979F-292BDD098879}" type="presOf" srcId="{CE01D2EB-BCF5-45D3-A015-D6329BC60645}" destId="{9D3A7740-80C3-4E01-A5ED-FF5084E62BB9}" srcOrd="0" destOrd="0" presId="urn:microsoft.com/office/officeart/2005/8/layout/hList7"/>
    <dgm:cxn modelId="{701CCD5D-1DB8-45B5-AD9A-E5ACBA814FCA}" type="presOf" srcId="{19DA4914-5396-4C64-8DCC-B6BB80539F57}" destId="{8C4B31DF-D430-4C99-98C7-20D13C123C04}" srcOrd="0" destOrd="0" presId="urn:microsoft.com/office/officeart/2005/8/layout/hList7"/>
    <dgm:cxn modelId="{D7F93D88-81B3-4D72-ACB7-78C84F17383A}" type="presOf" srcId="{290111CA-0475-4050-A98F-7047B4174A25}" destId="{DBEA2895-6D25-4A59-8580-308FB45A199C}" srcOrd="1" destOrd="0" presId="urn:microsoft.com/office/officeart/2005/8/layout/hList7"/>
    <dgm:cxn modelId="{173910B6-F6A5-4CFE-A671-4A503EC0B7D4}" type="presOf" srcId="{726ADFCC-32C7-4D69-A78C-FE77261F97A8}" destId="{BEE4B1E0-448F-4CF2-922F-8FD3D09B199A}" srcOrd="1" destOrd="0" presId="urn:microsoft.com/office/officeart/2005/8/layout/hList7"/>
    <dgm:cxn modelId="{C77EAAA4-3A6F-4291-825E-767F816C56E3}" type="presOf" srcId="{88C01FF2-CD8C-46D2-A5ED-609422B3FDBF}" destId="{EFABA345-D997-4DF3-99FA-2F221944B1BE}" srcOrd="1" destOrd="0" presId="urn:microsoft.com/office/officeart/2005/8/layout/hList7"/>
    <dgm:cxn modelId="{D87464A7-3C53-4724-BB8B-EB663093650A}" srcId="{4C82DF5B-1F86-4A34-8F4D-C7ECBBAE9D0B}" destId="{290111CA-0475-4050-A98F-7047B4174A25}" srcOrd="3" destOrd="0" parTransId="{BDB41FEB-310E-403C-92E8-F66076DF15B4}" sibTransId="{EFCCAF8A-EFD7-414C-AC65-4FCB12C01FF6}"/>
    <dgm:cxn modelId="{41B160AA-C84D-4C41-8607-8F6C6E133700}" srcId="{4C82DF5B-1F86-4A34-8F4D-C7ECBBAE9D0B}" destId="{19DA4914-5396-4C64-8DCC-B6BB80539F57}" srcOrd="1" destOrd="0" parTransId="{C4F3DB29-027E-4E45-A1D0-D8F464826B9E}" sibTransId="{E99E40A2-1C73-48E5-A376-27A6914513CC}"/>
    <dgm:cxn modelId="{B2436641-6B7B-4D1C-B6C2-D7E155A54647}" srcId="{4C82DF5B-1F86-4A34-8F4D-C7ECBBAE9D0B}" destId="{88C01FF2-CD8C-46D2-A5ED-609422B3FDBF}" srcOrd="0" destOrd="0" parTransId="{1A175025-2EF9-4AC7-828B-64250F48C5AC}" sibTransId="{E679CC25-B4B1-4F67-8030-E4AA135C6ACC}"/>
    <dgm:cxn modelId="{BBACF32A-1174-4FB2-B553-1A0D595A0326}" type="presOf" srcId="{88C01FF2-CD8C-46D2-A5ED-609422B3FDBF}" destId="{348CFBFD-5417-4154-B991-85CDE7B5207D}" srcOrd="0" destOrd="0" presId="urn:microsoft.com/office/officeart/2005/8/layout/hList7"/>
    <dgm:cxn modelId="{6F2B0524-2A07-416E-AC3B-4174AF522AB6}" type="presOf" srcId="{290111CA-0475-4050-A98F-7047B4174A25}" destId="{9FA81681-7CE2-4306-A3BC-CB2E128FAF19}" srcOrd="0" destOrd="0" presId="urn:microsoft.com/office/officeart/2005/8/layout/hList7"/>
    <dgm:cxn modelId="{E2139033-EE32-40F3-B0CE-21DD07E5E152}" type="presParOf" srcId="{40D7356E-0C39-4099-AB5E-4DFBF94969A4}" destId="{373236EB-5A20-4EC4-9A12-4CC77A04FDA6}" srcOrd="0" destOrd="0" presId="urn:microsoft.com/office/officeart/2005/8/layout/hList7"/>
    <dgm:cxn modelId="{E9051F79-8CE1-4CB1-B998-54E3A0565905}" type="presParOf" srcId="{40D7356E-0C39-4099-AB5E-4DFBF94969A4}" destId="{58A83387-F35D-4840-B127-C28954D5E1F4}" srcOrd="1" destOrd="0" presId="urn:microsoft.com/office/officeart/2005/8/layout/hList7"/>
    <dgm:cxn modelId="{16086A65-CA22-4CCB-9008-20521A1D501A}" type="presParOf" srcId="{58A83387-F35D-4840-B127-C28954D5E1F4}" destId="{FFC94410-6098-4EC2-B96D-F113A5CCBD6C}" srcOrd="0" destOrd="0" presId="urn:microsoft.com/office/officeart/2005/8/layout/hList7"/>
    <dgm:cxn modelId="{274ABB7E-A43D-45B4-842A-281538D3F10C}" type="presParOf" srcId="{FFC94410-6098-4EC2-B96D-F113A5CCBD6C}" destId="{348CFBFD-5417-4154-B991-85CDE7B5207D}" srcOrd="0" destOrd="0" presId="urn:microsoft.com/office/officeart/2005/8/layout/hList7"/>
    <dgm:cxn modelId="{F1CA09C1-4052-4D19-A6FD-BA9755CD1438}" type="presParOf" srcId="{FFC94410-6098-4EC2-B96D-F113A5CCBD6C}" destId="{EFABA345-D997-4DF3-99FA-2F221944B1BE}" srcOrd="1" destOrd="0" presId="urn:microsoft.com/office/officeart/2005/8/layout/hList7"/>
    <dgm:cxn modelId="{9F5DD53B-11A0-45FD-8163-60B3BF1A2925}" type="presParOf" srcId="{FFC94410-6098-4EC2-B96D-F113A5CCBD6C}" destId="{3352E09D-CD21-4943-B88F-D3149CCF60E3}" srcOrd="2" destOrd="0" presId="urn:microsoft.com/office/officeart/2005/8/layout/hList7"/>
    <dgm:cxn modelId="{F71468EC-7EDB-41D7-98F7-8EAA50A80A0C}" type="presParOf" srcId="{FFC94410-6098-4EC2-B96D-F113A5CCBD6C}" destId="{390B0E57-01C5-4006-A124-D6E149C91B4C}" srcOrd="3" destOrd="0" presId="urn:microsoft.com/office/officeart/2005/8/layout/hList7"/>
    <dgm:cxn modelId="{5165E977-C07C-4449-9ED9-E941F4DD3D4D}" type="presParOf" srcId="{58A83387-F35D-4840-B127-C28954D5E1F4}" destId="{A84A915C-F0DA-4C10-A759-8927A58F8129}" srcOrd="1" destOrd="0" presId="urn:microsoft.com/office/officeart/2005/8/layout/hList7"/>
    <dgm:cxn modelId="{D2E11B18-9270-4D8A-ACCC-9EE554CA0D0B}" type="presParOf" srcId="{58A83387-F35D-4840-B127-C28954D5E1F4}" destId="{652C48E2-29F3-40E0-A076-B4A1D0F90F3A}" srcOrd="2" destOrd="0" presId="urn:microsoft.com/office/officeart/2005/8/layout/hList7"/>
    <dgm:cxn modelId="{436C93C0-E4EB-4199-BA10-32DC1CA69CB3}" type="presParOf" srcId="{652C48E2-29F3-40E0-A076-B4A1D0F90F3A}" destId="{8C4B31DF-D430-4C99-98C7-20D13C123C04}" srcOrd="0" destOrd="0" presId="urn:microsoft.com/office/officeart/2005/8/layout/hList7"/>
    <dgm:cxn modelId="{FEC10922-F92B-48D0-87E9-0D30E8768BE2}" type="presParOf" srcId="{652C48E2-29F3-40E0-A076-B4A1D0F90F3A}" destId="{4BD26D29-FD6F-427E-8527-3F4C59CE5D4C}" srcOrd="1" destOrd="0" presId="urn:microsoft.com/office/officeart/2005/8/layout/hList7"/>
    <dgm:cxn modelId="{5EF61FC9-6F07-403E-B34C-2A49A0653C35}" type="presParOf" srcId="{652C48E2-29F3-40E0-A076-B4A1D0F90F3A}" destId="{DB795D8F-5700-466D-BD2B-B943C5582B8F}" srcOrd="2" destOrd="0" presId="urn:microsoft.com/office/officeart/2005/8/layout/hList7"/>
    <dgm:cxn modelId="{7EE19CE2-6E87-428F-953F-C6CFF29EB8BC}" type="presParOf" srcId="{652C48E2-29F3-40E0-A076-B4A1D0F90F3A}" destId="{E0935B9E-5ABF-4844-8DD3-25481CE67788}" srcOrd="3" destOrd="0" presId="urn:microsoft.com/office/officeart/2005/8/layout/hList7"/>
    <dgm:cxn modelId="{EBD10AC5-8EF8-48C6-BD01-A3E0FA30023F}" type="presParOf" srcId="{58A83387-F35D-4840-B127-C28954D5E1F4}" destId="{F2551BE6-CB48-43BC-ACD7-302A330443BB}" srcOrd="3" destOrd="0" presId="urn:microsoft.com/office/officeart/2005/8/layout/hList7"/>
    <dgm:cxn modelId="{30BF99E9-AB12-4C79-845B-5A925958B9C3}" type="presParOf" srcId="{58A83387-F35D-4840-B127-C28954D5E1F4}" destId="{66C0CAA7-C743-49E7-87E3-8490535787AA}" srcOrd="4" destOrd="0" presId="urn:microsoft.com/office/officeart/2005/8/layout/hList7"/>
    <dgm:cxn modelId="{0193E7CB-8BE1-4B05-A8CE-CF203FB6B887}" type="presParOf" srcId="{66C0CAA7-C743-49E7-87E3-8490535787AA}" destId="{A5A45849-253F-4211-9DEE-6B934166ABD1}" srcOrd="0" destOrd="0" presId="urn:microsoft.com/office/officeart/2005/8/layout/hList7"/>
    <dgm:cxn modelId="{8D4322BC-D597-4B27-B59F-00E0593983D8}" type="presParOf" srcId="{66C0CAA7-C743-49E7-87E3-8490535787AA}" destId="{BEE4B1E0-448F-4CF2-922F-8FD3D09B199A}" srcOrd="1" destOrd="0" presId="urn:microsoft.com/office/officeart/2005/8/layout/hList7"/>
    <dgm:cxn modelId="{FCF38A47-DADE-46F6-B80E-54978996596F}" type="presParOf" srcId="{66C0CAA7-C743-49E7-87E3-8490535787AA}" destId="{068F466C-A6BA-4287-9D4E-035C66F39CB9}" srcOrd="2" destOrd="0" presId="urn:microsoft.com/office/officeart/2005/8/layout/hList7"/>
    <dgm:cxn modelId="{145FF7AD-3157-4B3A-B584-08A219C80F09}" type="presParOf" srcId="{66C0CAA7-C743-49E7-87E3-8490535787AA}" destId="{65FADEA3-0691-4B4A-AC3A-7FBC87C5618A}" srcOrd="3" destOrd="0" presId="urn:microsoft.com/office/officeart/2005/8/layout/hList7"/>
    <dgm:cxn modelId="{BDF5587D-4E71-4C9C-8781-4B8F7543548A}" type="presParOf" srcId="{58A83387-F35D-4840-B127-C28954D5E1F4}" destId="{9D3A7740-80C3-4E01-A5ED-FF5084E62BB9}" srcOrd="5" destOrd="0" presId="urn:microsoft.com/office/officeart/2005/8/layout/hList7"/>
    <dgm:cxn modelId="{4C9D5732-6F36-40E5-AE1F-67DD4C297AB6}" type="presParOf" srcId="{58A83387-F35D-4840-B127-C28954D5E1F4}" destId="{E8184AC4-3A6A-480A-A0E1-864D2FA0DFDE}" srcOrd="6" destOrd="0" presId="urn:microsoft.com/office/officeart/2005/8/layout/hList7"/>
    <dgm:cxn modelId="{3EDAA221-82AA-49CC-BC3A-7C09B4407247}" type="presParOf" srcId="{E8184AC4-3A6A-480A-A0E1-864D2FA0DFDE}" destId="{9FA81681-7CE2-4306-A3BC-CB2E128FAF19}" srcOrd="0" destOrd="0" presId="urn:microsoft.com/office/officeart/2005/8/layout/hList7"/>
    <dgm:cxn modelId="{6224AEF5-DF71-4F07-9986-E99569F662A4}" type="presParOf" srcId="{E8184AC4-3A6A-480A-A0E1-864D2FA0DFDE}" destId="{DBEA2895-6D25-4A59-8580-308FB45A199C}" srcOrd="1" destOrd="0" presId="urn:microsoft.com/office/officeart/2005/8/layout/hList7"/>
    <dgm:cxn modelId="{4FD3C4C5-1C5F-411C-8D6F-4B16AE0F06E1}" type="presParOf" srcId="{E8184AC4-3A6A-480A-A0E1-864D2FA0DFDE}" destId="{E4005588-DAAF-4988-B5BD-4433738755E7}" srcOrd="2" destOrd="0" presId="urn:microsoft.com/office/officeart/2005/8/layout/hList7"/>
    <dgm:cxn modelId="{2AD4D282-BBA9-4C1E-B38C-81100309ACF4}" type="presParOf" srcId="{E8184AC4-3A6A-480A-A0E1-864D2FA0DFDE}" destId="{D6E6CE41-647F-4801-BCD0-A42B7AD083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82DF5B-1F86-4A34-8F4D-C7ECBBAE9D0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8C01FF2-CD8C-46D2-A5ED-609422B3FDBF}">
      <dgm:prSet phldrT="[Text]"/>
      <dgm:spPr>
        <a:solidFill>
          <a:srgbClr val="5CC9E3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Diffiniad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‘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blentyn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wynebu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risg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’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75025-2EF9-4AC7-828B-64250F48C5AC}" type="parTrans" cxnId="{B2436641-6B7B-4D1C-B6C2-D7E155A54647}">
      <dgm:prSet/>
      <dgm:spPr/>
      <dgm:t>
        <a:bodyPr/>
        <a:lstStyle/>
        <a:p>
          <a:endParaRPr lang="en-GB"/>
        </a:p>
      </dgm:t>
    </dgm:pt>
    <dgm:pt modelId="{E679CC25-B4B1-4F67-8030-E4AA135C6ACC}" type="sibTrans" cxnId="{B2436641-6B7B-4D1C-B6C2-D7E155A54647}">
      <dgm:prSet/>
      <dgm:spPr/>
      <dgm:t>
        <a:bodyPr/>
        <a:lstStyle/>
        <a:p>
          <a:endParaRPr lang="en-GB"/>
        </a:p>
      </dgm:t>
    </dgm:pt>
    <dgm:pt modelId="{19DA4914-5396-4C64-8DCC-B6BB80539F57}">
      <dgm:prSet phldrT="[Text]"/>
      <dgm:spPr>
        <a:solidFill>
          <a:srgbClr val="85C441"/>
        </a:solidFill>
      </dgm:spPr>
      <dgm:t>
        <a:bodyPr/>
        <a:lstStyle/>
        <a:p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Awdurdodau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wneud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ymholiadau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cysylltu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Deddf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Plant 1989 </a:t>
          </a:r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Adran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47 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3DB29-027E-4E45-A1D0-D8F464826B9E}" type="parTrans" cxnId="{41B160AA-C84D-4C41-8607-8F6C6E133700}">
      <dgm:prSet/>
      <dgm:spPr/>
      <dgm:t>
        <a:bodyPr/>
        <a:lstStyle/>
        <a:p>
          <a:endParaRPr lang="en-GB"/>
        </a:p>
      </dgm:t>
    </dgm:pt>
    <dgm:pt modelId="{E99E40A2-1C73-48E5-A376-27A6914513CC}" type="sibTrans" cxnId="{41B160AA-C84D-4C41-8607-8F6C6E133700}">
      <dgm:prSet/>
      <dgm:spPr/>
      <dgm:t>
        <a:bodyPr/>
        <a:lstStyle/>
        <a:p>
          <a:endParaRPr lang="en-GB"/>
        </a:p>
      </dgm:t>
    </dgm:pt>
    <dgm:pt modelId="{726ADFCC-32C7-4D69-A78C-FE77261F97A8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Dyletsywdd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partneriaid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perthnasol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gofnodi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plant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wynebu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risg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C1F67-6AB6-426C-889B-84FF1BAD28B9}" type="parTrans" cxnId="{B053214E-B0FD-4541-86E6-123812220068}">
      <dgm:prSet/>
      <dgm:spPr/>
      <dgm:t>
        <a:bodyPr/>
        <a:lstStyle/>
        <a:p>
          <a:endParaRPr lang="en-GB"/>
        </a:p>
      </dgm:t>
    </dgm:pt>
    <dgm:pt modelId="{CE01D2EB-BCF5-45D3-A015-D6329BC60645}" type="sibTrans" cxnId="{B053214E-B0FD-4541-86E6-123812220068}">
      <dgm:prSet/>
      <dgm:spPr/>
      <dgm:t>
        <a:bodyPr/>
        <a:lstStyle/>
        <a:p>
          <a:endParaRPr lang="en-GB"/>
        </a:p>
      </dgm:t>
    </dgm:pt>
    <dgm:pt modelId="{40D7356E-0C39-4099-AB5E-4DFBF94969A4}" type="pres">
      <dgm:prSet presAssocID="{4C82DF5B-1F86-4A34-8F4D-C7ECBBAE9D0B}" presName="Name0" presStyleCnt="0">
        <dgm:presLayoutVars>
          <dgm:dir/>
          <dgm:resizeHandles val="exact"/>
        </dgm:presLayoutVars>
      </dgm:prSet>
      <dgm:spPr/>
    </dgm:pt>
    <dgm:pt modelId="{373236EB-5A20-4EC4-9A12-4CC77A04FDA6}" type="pres">
      <dgm:prSet presAssocID="{4C82DF5B-1F86-4A34-8F4D-C7ECBBAE9D0B}" presName="fgShape" presStyleLbl="fgShp" presStyleIdx="0" presStyleCnt="1"/>
      <dgm:spPr>
        <a:solidFill>
          <a:srgbClr val="ED1E87"/>
        </a:solidFill>
      </dgm:spPr>
    </dgm:pt>
    <dgm:pt modelId="{58A83387-F35D-4840-B127-C28954D5E1F4}" type="pres">
      <dgm:prSet presAssocID="{4C82DF5B-1F86-4A34-8F4D-C7ECBBAE9D0B}" presName="linComp" presStyleCnt="0"/>
      <dgm:spPr/>
    </dgm:pt>
    <dgm:pt modelId="{FFC94410-6098-4EC2-B96D-F113A5CCBD6C}" type="pres">
      <dgm:prSet presAssocID="{88C01FF2-CD8C-46D2-A5ED-609422B3FDBF}" presName="compNode" presStyleCnt="0"/>
      <dgm:spPr/>
    </dgm:pt>
    <dgm:pt modelId="{348CFBFD-5417-4154-B991-85CDE7B5207D}" type="pres">
      <dgm:prSet presAssocID="{88C01FF2-CD8C-46D2-A5ED-609422B3FDBF}" presName="bkgdShape" presStyleLbl="node1" presStyleIdx="0" presStyleCnt="3"/>
      <dgm:spPr/>
      <dgm:t>
        <a:bodyPr/>
        <a:lstStyle/>
        <a:p>
          <a:endParaRPr lang="en-GB"/>
        </a:p>
      </dgm:t>
    </dgm:pt>
    <dgm:pt modelId="{EFABA345-D997-4DF3-99FA-2F221944B1BE}" type="pres">
      <dgm:prSet presAssocID="{88C01FF2-CD8C-46D2-A5ED-609422B3FDB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52E09D-CD21-4943-B88F-D3149CCF60E3}" type="pres">
      <dgm:prSet presAssocID="{88C01FF2-CD8C-46D2-A5ED-609422B3FDBF}" presName="invisiNode" presStyleLbl="node1" presStyleIdx="0" presStyleCnt="3"/>
      <dgm:spPr/>
    </dgm:pt>
    <dgm:pt modelId="{390B0E57-01C5-4006-A124-D6E149C91B4C}" type="pres">
      <dgm:prSet presAssocID="{88C01FF2-CD8C-46D2-A5ED-609422B3FDBF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n o bentwr o lyfrau" title="Diffiniad"/>
        </a:ext>
      </dgm:extLst>
    </dgm:pt>
    <dgm:pt modelId="{A84A915C-F0DA-4C10-A759-8927A58F8129}" type="pres">
      <dgm:prSet presAssocID="{E679CC25-B4B1-4F67-8030-E4AA135C6AC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52C48E2-29F3-40E0-A076-B4A1D0F90F3A}" type="pres">
      <dgm:prSet presAssocID="{19DA4914-5396-4C64-8DCC-B6BB80539F57}" presName="compNode" presStyleCnt="0"/>
      <dgm:spPr/>
    </dgm:pt>
    <dgm:pt modelId="{8C4B31DF-D430-4C99-98C7-20D13C123C04}" type="pres">
      <dgm:prSet presAssocID="{19DA4914-5396-4C64-8DCC-B6BB80539F57}" presName="bkgdShape" presStyleLbl="node1" presStyleIdx="1" presStyleCnt="3" custLinFactX="3075" custLinFactNeighborX="100000" custLinFactNeighborY="926"/>
      <dgm:spPr/>
      <dgm:t>
        <a:bodyPr/>
        <a:lstStyle/>
        <a:p>
          <a:endParaRPr lang="en-GB"/>
        </a:p>
      </dgm:t>
    </dgm:pt>
    <dgm:pt modelId="{4BD26D29-FD6F-427E-8527-3F4C59CE5D4C}" type="pres">
      <dgm:prSet presAssocID="{19DA4914-5396-4C64-8DCC-B6BB80539F5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795D8F-5700-466D-BD2B-B943C5582B8F}" type="pres">
      <dgm:prSet presAssocID="{19DA4914-5396-4C64-8DCC-B6BB80539F57}" presName="invisiNode" presStyleLbl="node1" presStyleIdx="1" presStyleCnt="3"/>
      <dgm:spPr/>
    </dgm:pt>
    <dgm:pt modelId="{E0935B9E-5ABF-4844-8DD3-25481CE67788}" type="pres">
      <dgm:prSet presAssocID="{19DA4914-5396-4C64-8DCC-B6BB80539F57}" presName="imagNode" presStyleLbl="fgImgPlace1" presStyleIdx="1" presStyleCnt="3" custLinFactX="100000" custLinFactNeighborX="104245" custLinFactNeighborY="422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grôl gyfreithiol yn darlunio'r Ddeddf Plant." title="Y Ddeddf Plant"/>
        </a:ext>
      </dgm:extLst>
    </dgm:pt>
    <dgm:pt modelId="{F2551BE6-CB48-43BC-ACD7-302A330443BB}" type="pres">
      <dgm:prSet presAssocID="{E99E40A2-1C73-48E5-A376-27A6914513C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6C0CAA7-C743-49E7-87E3-8490535787AA}" type="pres">
      <dgm:prSet presAssocID="{726ADFCC-32C7-4D69-A78C-FE77261F97A8}" presName="compNode" presStyleCnt="0"/>
      <dgm:spPr/>
    </dgm:pt>
    <dgm:pt modelId="{A5A45849-253F-4211-9DEE-6B934166ABD1}" type="pres">
      <dgm:prSet presAssocID="{726ADFCC-32C7-4D69-A78C-FE77261F97A8}" presName="bkgdShape" presStyleLbl="node1" presStyleIdx="2" presStyleCnt="3" custLinFactX="-2479" custLinFactNeighborX="-100000"/>
      <dgm:spPr/>
      <dgm:t>
        <a:bodyPr/>
        <a:lstStyle/>
        <a:p>
          <a:endParaRPr lang="en-GB"/>
        </a:p>
      </dgm:t>
    </dgm:pt>
    <dgm:pt modelId="{BEE4B1E0-448F-4CF2-922F-8FD3D09B199A}" type="pres">
      <dgm:prSet presAssocID="{726ADFCC-32C7-4D69-A78C-FE77261F97A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8F466C-A6BA-4287-9D4E-035C66F39CB9}" type="pres">
      <dgm:prSet presAssocID="{726ADFCC-32C7-4D69-A78C-FE77261F97A8}" presName="invisiNode" presStyleLbl="node1" presStyleIdx="2" presStyleCnt="3"/>
      <dgm:spPr/>
    </dgm:pt>
    <dgm:pt modelId="{65FADEA3-0691-4B4A-AC3A-7FBC87C5618A}" type="pres">
      <dgm:prSet presAssocID="{726ADFCC-32C7-4D69-A78C-FE77261F97A8}" presName="imagNode" presStyleLbl="fgImgPlace1" presStyleIdx="2" presStyleCnt="3" custLinFactX="-100000" custLinFactNeighborX="-105738" custLinFactNeighborY="67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title="Report it"/>
        </a:ext>
      </dgm:extLst>
    </dgm:pt>
  </dgm:ptLst>
  <dgm:cxnLst>
    <dgm:cxn modelId="{5B93E0DB-3A05-4596-996E-26188A92F4DB}" type="presOf" srcId="{E679CC25-B4B1-4F67-8030-E4AA135C6ACC}" destId="{A84A915C-F0DA-4C10-A759-8927A58F8129}" srcOrd="0" destOrd="0" presId="urn:microsoft.com/office/officeart/2005/8/layout/hList7"/>
    <dgm:cxn modelId="{D9BB1947-4690-4161-8B4E-2E700BEEBA8E}" type="presOf" srcId="{88C01FF2-CD8C-46D2-A5ED-609422B3FDBF}" destId="{348CFBFD-5417-4154-B991-85CDE7B5207D}" srcOrd="0" destOrd="0" presId="urn:microsoft.com/office/officeart/2005/8/layout/hList7"/>
    <dgm:cxn modelId="{A47F70D4-F087-4BFB-BD23-E7F9AB1E7A72}" type="presOf" srcId="{88C01FF2-CD8C-46D2-A5ED-609422B3FDBF}" destId="{EFABA345-D997-4DF3-99FA-2F221944B1BE}" srcOrd="1" destOrd="0" presId="urn:microsoft.com/office/officeart/2005/8/layout/hList7"/>
    <dgm:cxn modelId="{41B160AA-C84D-4C41-8607-8F6C6E133700}" srcId="{4C82DF5B-1F86-4A34-8F4D-C7ECBBAE9D0B}" destId="{19DA4914-5396-4C64-8DCC-B6BB80539F57}" srcOrd="1" destOrd="0" parTransId="{C4F3DB29-027E-4E45-A1D0-D8F464826B9E}" sibTransId="{E99E40A2-1C73-48E5-A376-27A6914513CC}"/>
    <dgm:cxn modelId="{F4B0C0A9-73C7-45C8-9192-B3A75921776C}" type="presOf" srcId="{19DA4914-5396-4C64-8DCC-B6BB80539F57}" destId="{4BD26D29-FD6F-427E-8527-3F4C59CE5D4C}" srcOrd="1" destOrd="0" presId="urn:microsoft.com/office/officeart/2005/8/layout/hList7"/>
    <dgm:cxn modelId="{EE21E79F-DA89-481D-A8EC-2EEB522C55F2}" type="presOf" srcId="{E99E40A2-1C73-48E5-A376-27A6914513CC}" destId="{F2551BE6-CB48-43BC-ACD7-302A330443BB}" srcOrd="0" destOrd="0" presId="urn:microsoft.com/office/officeart/2005/8/layout/hList7"/>
    <dgm:cxn modelId="{E9846C70-EC14-4F9D-A16F-18B402734510}" type="presOf" srcId="{726ADFCC-32C7-4D69-A78C-FE77261F97A8}" destId="{A5A45849-253F-4211-9DEE-6B934166ABD1}" srcOrd="0" destOrd="0" presId="urn:microsoft.com/office/officeart/2005/8/layout/hList7"/>
    <dgm:cxn modelId="{212A110F-9150-448D-9FD8-8798C450729F}" type="presOf" srcId="{19DA4914-5396-4C64-8DCC-B6BB80539F57}" destId="{8C4B31DF-D430-4C99-98C7-20D13C123C04}" srcOrd="0" destOrd="0" presId="urn:microsoft.com/office/officeart/2005/8/layout/hList7"/>
    <dgm:cxn modelId="{B053214E-B0FD-4541-86E6-123812220068}" srcId="{4C82DF5B-1F86-4A34-8F4D-C7ECBBAE9D0B}" destId="{726ADFCC-32C7-4D69-A78C-FE77261F97A8}" srcOrd="2" destOrd="0" parTransId="{BA4C1F67-6AB6-426C-889B-84FF1BAD28B9}" sibTransId="{CE01D2EB-BCF5-45D3-A015-D6329BC60645}"/>
    <dgm:cxn modelId="{12FBFFAB-1613-41AB-B196-96BA5A39C922}" type="presOf" srcId="{4C82DF5B-1F86-4A34-8F4D-C7ECBBAE9D0B}" destId="{40D7356E-0C39-4099-AB5E-4DFBF94969A4}" srcOrd="0" destOrd="0" presId="urn:microsoft.com/office/officeart/2005/8/layout/hList7"/>
    <dgm:cxn modelId="{B2436641-6B7B-4D1C-B6C2-D7E155A54647}" srcId="{4C82DF5B-1F86-4A34-8F4D-C7ECBBAE9D0B}" destId="{88C01FF2-CD8C-46D2-A5ED-609422B3FDBF}" srcOrd="0" destOrd="0" parTransId="{1A175025-2EF9-4AC7-828B-64250F48C5AC}" sibTransId="{E679CC25-B4B1-4F67-8030-E4AA135C6ACC}"/>
    <dgm:cxn modelId="{3DFE2EF5-EDCF-4D1B-8A4B-6049E34293CD}" type="presOf" srcId="{726ADFCC-32C7-4D69-A78C-FE77261F97A8}" destId="{BEE4B1E0-448F-4CF2-922F-8FD3D09B199A}" srcOrd="1" destOrd="0" presId="urn:microsoft.com/office/officeart/2005/8/layout/hList7"/>
    <dgm:cxn modelId="{6AB7DDE4-88A5-4D38-AB5B-3165543F9CA6}" type="presParOf" srcId="{40D7356E-0C39-4099-AB5E-4DFBF94969A4}" destId="{373236EB-5A20-4EC4-9A12-4CC77A04FDA6}" srcOrd="0" destOrd="0" presId="urn:microsoft.com/office/officeart/2005/8/layout/hList7"/>
    <dgm:cxn modelId="{E192BE4C-D34F-4D55-89B5-271488D70A08}" type="presParOf" srcId="{40D7356E-0C39-4099-AB5E-4DFBF94969A4}" destId="{58A83387-F35D-4840-B127-C28954D5E1F4}" srcOrd="1" destOrd="0" presId="urn:microsoft.com/office/officeart/2005/8/layout/hList7"/>
    <dgm:cxn modelId="{8CF6F82A-EA44-4004-B509-279C96D30154}" type="presParOf" srcId="{58A83387-F35D-4840-B127-C28954D5E1F4}" destId="{FFC94410-6098-4EC2-B96D-F113A5CCBD6C}" srcOrd="0" destOrd="0" presId="urn:microsoft.com/office/officeart/2005/8/layout/hList7"/>
    <dgm:cxn modelId="{EDC272E7-84BE-4EF7-8BF8-D15C85F9B079}" type="presParOf" srcId="{FFC94410-6098-4EC2-B96D-F113A5CCBD6C}" destId="{348CFBFD-5417-4154-B991-85CDE7B5207D}" srcOrd="0" destOrd="0" presId="urn:microsoft.com/office/officeart/2005/8/layout/hList7"/>
    <dgm:cxn modelId="{57230C7A-14BE-409A-8053-A053A744E9C5}" type="presParOf" srcId="{FFC94410-6098-4EC2-B96D-F113A5CCBD6C}" destId="{EFABA345-D997-4DF3-99FA-2F221944B1BE}" srcOrd="1" destOrd="0" presId="urn:microsoft.com/office/officeart/2005/8/layout/hList7"/>
    <dgm:cxn modelId="{E075A1A0-46F3-4058-9D61-4268B7EA05E7}" type="presParOf" srcId="{FFC94410-6098-4EC2-B96D-F113A5CCBD6C}" destId="{3352E09D-CD21-4943-B88F-D3149CCF60E3}" srcOrd="2" destOrd="0" presId="urn:microsoft.com/office/officeart/2005/8/layout/hList7"/>
    <dgm:cxn modelId="{20072A53-C8DE-44DB-B215-492B00D994C8}" type="presParOf" srcId="{FFC94410-6098-4EC2-B96D-F113A5CCBD6C}" destId="{390B0E57-01C5-4006-A124-D6E149C91B4C}" srcOrd="3" destOrd="0" presId="urn:microsoft.com/office/officeart/2005/8/layout/hList7"/>
    <dgm:cxn modelId="{73CE46BC-4EF6-425E-83F5-119891E41ED6}" type="presParOf" srcId="{58A83387-F35D-4840-B127-C28954D5E1F4}" destId="{A84A915C-F0DA-4C10-A759-8927A58F8129}" srcOrd="1" destOrd="0" presId="urn:microsoft.com/office/officeart/2005/8/layout/hList7"/>
    <dgm:cxn modelId="{7ACD4230-6DA5-40DA-944A-57FDCEE3563C}" type="presParOf" srcId="{58A83387-F35D-4840-B127-C28954D5E1F4}" destId="{652C48E2-29F3-40E0-A076-B4A1D0F90F3A}" srcOrd="2" destOrd="0" presId="urn:microsoft.com/office/officeart/2005/8/layout/hList7"/>
    <dgm:cxn modelId="{96CA749E-7FA5-4528-A721-09995BFE954B}" type="presParOf" srcId="{652C48E2-29F3-40E0-A076-B4A1D0F90F3A}" destId="{8C4B31DF-D430-4C99-98C7-20D13C123C04}" srcOrd="0" destOrd="0" presId="urn:microsoft.com/office/officeart/2005/8/layout/hList7"/>
    <dgm:cxn modelId="{8CCF29E0-CC9E-486C-AD92-DB0D0ACD4FC7}" type="presParOf" srcId="{652C48E2-29F3-40E0-A076-B4A1D0F90F3A}" destId="{4BD26D29-FD6F-427E-8527-3F4C59CE5D4C}" srcOrd="1" destOrd="0" presId="urn:microsoft.com/office/officeart/2005/8/layout/hList7"/>
    <dgm:cxn modelId="{A06E2A51-B522-406E-B6A3-0070334E9C32}" type="presParOf" srcId="{652C48E2-29F3-40E0-A076-B4A1D0F90F3A}" destId="{DB795D8F-5700-466D-BD2B-B943C5582B8F}" srcOrd="2" destOrd="0" presId="urn:microsoft.com/office/officeart/2005/8/layout/hList7"/>
    <dgm:cxn modelId="{D9DB89FD-BC59-4C17-9C0C-26B16E425628}" type="presParOf" srcId="{652C48E2-29F3-40E0-A076-B4A1D0F90F3A}" destId="{E0935B9E-5ABF-4844-8DD3-25481CE67788}" srcOrd="3" destOrd="0" presId="urn:microsoft.com/office/officeart/2005/8/layout/hList7"/>
    <dgm:cxn modelId="{7355AD16-8B50-4433-813A-FA70ACDAFD94}" type="presParOf" srcId="{58A83387-F35D-4840-B127-C28954D5E1F4}" destId="{F2551BE6-CB48-43BC-ACD7-302A330443BB}" srcOrd="3" destOrd="0" presId="urn:microsoft.com/office/officeart/2005/8/layout/hList7"/>
    <dgm:cxn modelId="{BFA048D2-4B55-45C1-BC28-3061FA87ADCE}" type="presParOf" srcId="{58A83387-F35D-4840-B127-C28954D5E1F4}" destId="{66C0CAA7-C743-49E7-87E3-8490535787AA}" srcOrd="4" destOrd="0" presId="urn:microsoft.com/office/officeart/2005/8/layout/hList7"/>
    <dgm:cxn modelId="{4E82BD17-2235-4D61-ABA7-AD578D255E4B}" type="presParOf" srcId="{66C0CAA7-C743-49E7-87E3-8490535787AA}" destId="{A5A45849-253F-4211-9DEE-6B934166ABD1}" srcOrd="0" destOrd="0" presId="urn:microsoft.com/office/officeart/2005/8/layout/hList7"/>
    <dgm:cxn modelId="{36F413CB-ED09-47F6-A7A7-AA401482CA27}" type="presParOf" srcId="{66C0CAA7-C743-49E7-87E3-8490535787AA}" destId="{BEE4B1E0-448F-4CF2-922F-8FD3D09B199A}" srcOrd="1" destOrd="0" presId="urn:microsoft.com/office/officeart/2005/8/layout/hList7"/>
    <dgm:cxn modelId="{6B8FB038-6F31-4F30-81F9-5C3FAA257183}" type="presParOf" srcId="{66C0CAA7-C743-49E7-87E3-8490535787AA}" destId="{068F466C-A6BA-4287-9D4E-035C66F39CB9}" srcOrd="2" destOrd="0" presId="urn:microsoft.com/office/officeart/2005/8/layout/hList7"/>
    <dgm:cxn modelId="{4DD38139-403C-4302-AC6B-F8D7B44EA772}" type="presParOf" srcId="{66C0CAA7-C743-49E7-87E3-8490535787AA}" destId="{65FADEA3-0691-4B4A-AC3A-7FBC87C561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F2F66-DA13-48DA-BDE6-66C462D6B624}">
      <dsp:nvSpPr>
        <dsp:cNvPr id="0" name=""/>
        <dsp:cNvSpPr/>
      </dsp:nvSpPr>
      <dsp:spPr>
        <a:xfrm>
          <a:off x="366" y="2392"/>
          <a:ext cx="6696011" cy="1335945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Dyletswyddau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hollgyffredinol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dolenni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rannau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eraill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o’r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9494" y="41520"/>
        <a:ext cx="6617755" cy="1257689"/>
      </dsp:txXfrm>
    </dsp:sp>
    <dsp:sp modelId="{44B90633-60FE-41BF-B34E-5F6B8D44F53D}">
      <dsp:nvSpPr>
        <dsp:cNvPr id="0" name=""/>
        <dsp:cNvSpPr/>
      </dsp:nvSpPr>
      <dsp:spPr>
        <a:xfrm>
          <a:off x="366" y="1456263"/>
          <a:ext cx="6696011" cy="1335945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Rhan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o’r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a’r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weledigaeth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ynglyn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diogelu</a:t>
          </a:r>
          <a:endParaRPr lang="en-GB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4" y="1495391"/>
        <a:ext cx="6617755" cy="1257689"/>
      </dsp:txXfrm>
    </dsp:sp>
    <dsp:sp modelId="{52026117-F83C-45E2-A5F2-385CBD19C2B5}">
      <dsp:nvSpPr>
        <dsp:cNvPr id="0" name=""/>
        <dsp:cNvSpPr/>
      </dsp:nvSpPr>
      <dsp:spPr>
        <a:xfrm>
          <a:off x="366" y="2910134"/>
          <a:ext cx="2171209" cy="1335945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Llwybrau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oedolion</a:t>
          </a:r>
          <a:endParaRPr lang="en-GB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4" y="2949262"/>
        <a:ext cx="2092953" cy="1257689"/>
      </dsp:txXfrm>
    </dsp:sp>
    <dsp:sp modelId="{F92BC9CB-18E7-437F-A01D-8D90F2F5FF04}">
      <dsp:nvSpPr>
        <dsp:cNvPr id="0" name=""/>
        <dsp:cNvSpPr/>
      </dsp:nvSpPr>
      <dsp:spPr>
        <a:xfrm>
          <a:off x="2262767" y="2910134"/>
          <a:ext cx="2171209" cy="1335945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Diogelu</a:t>
          </a:r>
          <a:endParaRPr lang="en-GB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1895" y="2949262"/>
        <a:ext cx="2092953" cy="1257689"/>
      </dsp:txXfrm>
    </dsp:sp>
    <dsp:sp modelId="{540FAABD-2385-496D-BF05-F72C2A0BAE5C}">
      <dsp:nvSpPr>
        <dsp:cNvPr id="0" name=""/>
        <dsp:cNvSpPr/>
      </dsp:nvSpPr>
      <dsp:spPr>
        <a:xfrm>
          <a:off x="4525167" y="2910134"/>
          <a:ext cx="2171209" cy="1335945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Llwybrau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blant</a:t>
          </a:r>
          <a:endParaRPr lang="en-GB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295" y="2949262"/>
        <a:ext cx="2092953" cy="1257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5EEE4-3CA6-4DE2-A00F-3EFFE5804BD8}">
      <dsp:nvSpPr>
        <dsp:cNvPr id="0" name=""/>
        <dsp:cNvSpPr/>
      </dsp:nvSpPr>
      <dsp:spPr>
        <a:xfrm>
          <a:off x="2471" y="91987"/>
          <a:ext cx="1960543" cy="1320343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Rhagarweiniad</a:t>
          </a:r>
          <a:endParaRPr lang="en-GB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1" y="91987"/>
        <a:ext cx="1960543" cy="1320343"/>
      </dsp:txXfrm>
    </dsp:sp>
    <dsp:sp modelId="{BF16F7C4-B9C8-4033-8D82-AEE574D4B027}">
      <dsp:nvSpPr>
        <dsp:cNvPr id="0" name=""/>
        <dsp:cNvSpPr/>
      </dsp:nvSpPr>
      <dsp:spPr>
        <a:xfrm>
          <a:off x="2159069" y="91987"/>
          <a:ext cx="1960543" cy="1320343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Dylestwyddau</a:t>
          </a: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cyffredinol</a:t>
          </a:r>
          <a:endParaRPr lang="en-GB" sz="1600" b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5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Atal </a:t>
          </a:r>
          <a:r>
            <a:rPr lang="en-GB" sz="15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rhag</a:t>
          </a:r>
          <a:r>
            <a:rPr lang="en-GB" sz="15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camdriniaeth</a:t>
          </a:r>
          <a:r>
            <a:rPr lang="en-GB" sz="15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15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esgeulustod</a:t>
          </a:r>
          <a:r>
            <a:rPr lang="en-GB" sz="15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5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niwed</a:t>
          </a:r>
          <a:r>
            <a:rPr lang="en-GB" sz="15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5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Sut</a:t>
          </a:r>
          <a:r>
            <a:rPr lang="en-GB" sz="15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5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godi</a:t>
          </a:r>
          <a:r>
            <a:rPr lang="en-GB" sz="15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pryderon</a:t>
          </a:r>
          <a:endParaRPr lang="en-GB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9069" y="91987"/>
        <a:ext cx="1960543" cy="1320343"/>
      </dsp:txXfrm>
    </dsp:sp>
    <dsp:sp modelId="{89886420-9E56-452D-96F3-6BFED2CC43AF}">
      <dsp:nvSpPr>
        <dsp:cNvPr id="0" name=""/>
        <dsp:cNvSpPr/>
      </dsp:nvSpPr>
      <dsp:spPr>
        <a:xfrm>
          <a:off x="4315667" y="91987"/>
          <a:ext cx="1960543" cy="1320343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Asesu</a:t>
          </a: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anghenion</a:t>
          </a: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unigolion</a:t>
          </a:r>
          <a:endParaRPr lang="en-GB" sz="1600" b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asesu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yw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person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wynebu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risg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667" y="91987"/>
        <a:ext cx="1960543" cy="1320343"/>
      </dsp:txXfrm>
    </dsp:sp>
    <dsp:sp modelId="{BC11C9D1-9083-454A-8D3E-1C751AF28283}">
      <dsp:nvSpPr>
        <dsp:cNvPr id="0" name=""/>
        <dsp:cNvSpPr/>
      </dsp:nvSpPr>
      <dsp:spPr>
        <a:xfrm>
          <a:off x="6472265" y="91987"/>
          <a:ext cx="1960543" cy="1320343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Diwallu</a:t>
          </a: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anghenion</a:t>
          </a:r>
          <a:endParaRPr lang="en-GB" sz="1600" b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ddiwallu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anghenion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oes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angen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ddiogelu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2265" y="91987"/>
        <a:ext cx="1960543" cy="1320343"/>
      </dsp:txXfrm>
    </dsp:sp>
    <dsp:sp modelId="{7D25DB41-927D-4D31-9142-D1292E8C6ED7}">
      <dsp:nvSpPr>
        <dsp:cNvPr id="0" name=""/>
        <dsp:cNvSpPr/>
      </dsp:nvSpPr>
      <dsp:spPr>
        <a:xfrm>
          <a:off x="2471" y="1680399"/>
          <a:ext cx="1960543" cy="1440046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Codi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ffioedd</a:t>
          </a: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asesiadau</a:t>
          </a: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ariannol</a:t>
          </a:r>
          <a:endParaRPr lang="en-GB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1" y="1680399"/>
        <a:ext cx="1960543" cy="1440046"/>
      </dsp:txXfrm>
    </dsp:sp>
    <dsp:sp modelId="{2715E223-CD1D-49B3-ABE8-8AF703C2F468}">
      <dsp:nvSpPr>
        <dsp:cNvPr id="0" name=""/>
        <dsp:cNvSpPr/>
      </dsp:nvSpPr>
      <dsp:spPr>
        <a:xfrm>
          <a:off x="2159069" y="1680399"/>
          <a:ext cx="1960543" cy="1440046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cy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Plant sy’n derbyn gofal a phlant sy’n cael eu lletya </a:t>
          </a:r>
          <a:endParaRPr lang="en-GB" sz="1600" b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Dylestwydd</a:t>
          </a:r>
          <a:r>
            <a:rPr lang="en-GB" sz="16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ddiogelu</a:t>
          </a:r>
          <a:r>
            <a:rPr lang="en-GB" sz="16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r>
            <a:rPr lang="en-GB" sz="16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plant </a:t>
          </a:r>
          <a:r>
            <a:rPr lang="en-GB" sz="16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16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cael</a:t>
          </a:r>
          <a:r>
            <a:rPr lang="en-GB" sz="16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sz="16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lletya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9069" y="1680399"/>
        <a:ext cx="1960543" cy="1440046"/>
      </dsp:txXfrm>
    </dsp:sp>
    <dsp:sp modelId="{C7E8F0AD-8372-4C02-9315-7D9F00BFE8A5}">
      <dsp:nvSpPr>
        <dsp:cNvPr id="0" name=""/>
        <dsp:cNvSpPr/>
      </dsp:nvSpPr>
      <dsp:spPr>
        <a:xfrm>
          <a:off x="4315667" y="1680399"/>
          <a:ext cx="1960543" cy="1440046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en-GB" sz="1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Diogelu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667" y="1680399"/>
        <a:ext cx="1960543" cy="1440046"/>
      </dsp:txXfrm>
    </dsp:sp>
    <dsp:sp modelId="{4C53545B-4C9B-4034-BD9F-D580E992C6A1}">
      <dsp:nvSpPr>
        <dsp:cNvPr id="0" name=""/>
        <dsp:cNvSpPr/>
      </dsp:nvSpPr>
      <dsp:spPr>
        <a:xfrm>
          <a:off x="6472265" y="1740245"/>
          <a:ext cx="1960543" cy="1176326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8.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Dyletswyddau</a:t>
          </a: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</a:t>
          </a: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cymdeithasol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2265" y="1740245"/>
        <a:ext cx="1960543" cy="1176326"/>
      </dsp:txXfrm>
    </dsp:sp>
    <dsp:sp modelId="{37D5E634-48C8-4E5B-926D-BE5828A259A0}">
      <dsp:nvSpPr>
        <dsp:cNvPr id="0" name=""/>
        <dsp:cNvSpPr/>
      </dsp:nvSpPr>
      <dsp:spPr>
        <a:xfrm>
          <a:off x="1080770" y="3336473"/>
          <a:ext cx="1960543" cy="1415955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9.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Cydweithrediad</a:t>
          </a: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phartneriaeth</a:t>
          </a:r>
          <a:endParaRPr lang="en-GB" sz="1600" b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Cydweithredu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ddiogelu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0770" y="3336473"/>
        <a:ext cx="1960543" cy="1415955"/>
      </dsp:txXfrm>
    </dsp:sp>
    <dsp:sp modelId="{EF5FD781-3F0C-420C-A1B3-24B74D2E1BF2}">
      <dsp:nvSpPr>
        <dsp:cNvPr id="0" name=""/>
        <dsp:cNvSpPr/>
      </dsp:nvSpPr>
      <dsp:spPr>
        <a:xfrm>
          <a:off x="3237368" y="3336473"/>
          <a:ext cx="1960543" cy="1415955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10.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Cwynion</a:t>
          </a:r>
          <a:r>
            <a:rPr lang="en-GB" sz="18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18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eirolaeth</a:t>
          </a:r>
          <a:endParaRPr lang="en-GB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7368" y="3336473"/>
        <a:ext cx="1960543" cy="1415955"/>
      </dsp:txXfrm>
    </dsp:sp>
    <dsp:sp modelId="{43D1F320-6068-435F-A513-70C057340FD9}">
      <dsp:nvSpPr>
        <dsp:cNvPr id="0" name=""/>
        <dsp:cNvSpPr/>
      </dsp:nvSpPr>
      <dsp:spPr>
        <a:xfrm>
          <a:off x="5393966" y="3336473"/>
          <a:ext cx="1960543" cy="1415955"/>
        </a:xfrm>
        <a:prstGeom prst="rect">
          <a:avLst/>
        </a:prstGeom>
        <a:solidFill>
          <a:srgbClr val="5CC9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11.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Amrywiol</a:t>
          </a:r>
          <a:r>
            <a:rPr lang="en-GB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600" b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chyffredinol</a:t>
          </a:r>
          <a:endParaRPr lang="en-GB" sz="1600" b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Ymchwil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Fyrddau</a:t>
          </a:r>
          <a:r>
            <a:rPr lang="en-GB" sz="16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Diogelu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3966" y="3336473"/>
        <a:ext cx="1960543" cy="1415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CFBFD-5417-4154-B991-85CDE7B5207D}">
      <dsp:nvSpPr>
        <dsp:cNvPr id="0" name=""/>
        <dsp:cNvSpPr/>
      </dsp:nvSpPr>
      <dsp:spPr>
        <a:xfrm>
          <a:off x="1804" y="0"/>
          <a:ext cx="1891266" cy="3888432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Diffiniad</a:t>
          </a:r>
          <a:r>
            <a:rPr lang="en-GB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‘</a:t>
          </a:r>
          <a:r>
            <a:rPr lang="en-GB" sz="17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oedolyn</a:t>
          </a:r>
          <a:r>
            <a:rPr lang="en-GB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wynebu</a:t>
          </a:r>
          <a:r>
            <a:rPr lang="en-GB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risg</a:t>
          </a:r>
          <a:r>
            <a:rPr lang="en-GB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’</a:t>
          </a:r>
          <a:endParaRPr lang="en-GB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4" y="1555372"/>
        <a:ext cx="1891266" cy="1555372"/>
      </dsp:txXfrm>
    </dsp:sp>
    <dsp:sp modelId="{390B0E57-01C5-4006-A124-D6E149C91B4C}">
      <dsp:nvSpPr>
        <dsp:cNvPr id="0" name=""/>
        <dsp:cNvSpPr/>
      </dsp:nvSpPr>
      <dsp:spPr>
        <a:xfrm>
          <a:off x="300013" y="233305"/>
          <a:ext cx="1294847" cy="12948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B31DF-D430-4C99-98C7-20D13C123C04}">
      <dsp:nvSpPr>
        <dsp:cNvPr id="0" name=""/>
        <dsp:cNvSpPr/>
      </dsp:nvSpPr>
      <dsp:spPr>
        <a:xfrm>
          <a:off x="3899231" y="0"/>
          <a:ext cx="1891266" cy="3888432"/>
        </a:xfrm>
        <a:prstGeom prst="roundRect">
          <a:avLst>
            <a:gd name="adj" fmla="val 10000"/>
          </a:avLst>
        </a:prstGeom>
        <a:solidFill>
          <a:srgbClr val="85C4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</a:t>
          </a:r>
          <a:r>
            <a:rPr lang="en-GB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awdurdodau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wneud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ymholiadau</a:t>
          </a:r>
          <a:endParaRPr lang="en-GB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9231" y="1555372"/>
        <a:ext cx="1891266" cy="1555372"/>
      </dsp:txXfrm>
    </dsp:sp>
    <dsp:sp modelId="{E0935B9E-5ABF-4844-8DD3-25481CE67788}">
      <dsp:nvSpPr>
        <dsp:cNvPr id="0" name=""/>
        <dsp:cNvSpPr/>
      </dsp:nvSpPr>
      <dsp:spPr>
        <a:xfrm>
          <a:off x="4210502" y="216019"/>
          <a:ext cx="1294847" cy="12948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45849-253F-4211-9DEE-6B934166ABD1}">
      <dsp:nvSpPr>
        <dsp:cNvPr id="0" name=""/>
        <dsp:cNvSpPr/>
      </dsp:nvSpPr>
      <dsp:spPr>
        <a:xfrm>
          <a:off x="1959189" y="0"/>
          <a:ext cx="1891266" cy="3888432"/>
        </a:xfrm>
        <a:prstGeom prst="roundRect">
          <a:avLst>
            <a:gd name="adj" fmla="val 10000"/>
          </a:avLst>
        </a:prstGeom>
        <a:solidFill>
          <a:srgbClr val="FDC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</a:t>
          </a:r>
          <a:r>
            <a:rPr lang="en-GB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bartneriaid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perthnasol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gofnodi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oedolion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wynebu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risg</a:t>
          </a:r>
          <a:endParaRPr lang="en-GB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9189" y="1555372"/>
        <a:ext cx="1891266" cy="1555372"/>
      </dsp:txXfrm>
    </dsp:sp>
    <dsp:sp modelId="{65FADEA3-0691-4B4A-AC3A-7FBC87C5618A}">
      <dsp:nvSpPr>
        <dsp:cNvPr id="0" name=""/>
        <dsp:cNvSpPr/>
      </dsp:nvSpPr>
      <dsp:spPr>
        <a:xfrm>
          <a:off x="2338291" y="265159"/>
          <a:ext cx="1294847" cy="12948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81681-7CE2-4306-A3BC-CB2E128FAF19}">
      <dsp:nvSpPr>
        <dsp:cNvPr id="0" name=""/>
        <dsp:cNvSpPr/>
      </dsp:nvSpPr>
      <dsp:spPr>
        <a:xfrm>
          <a:off x="5845817" y="0"/>
          <a:ext cx="1891266" cy="3888432"/>
        </a:xfrm>
        <a:prstGeom prst="roundRect">
          <a:avLst>
            <a:gd name="adj" fmla="val 10000"/>
          </a:avLst>
        </a:prstGeom>
        <a:solidFill>
          <a:srgbClr val="34B5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Diddymu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Adran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47 </a:t>
          </a:r>
          <a:b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Cymorth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Gwladol</a:t>
          </a:r>
          <a:r>
            <a:rPr lang="en-GB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1948</a:t>
          </a:r>
          <a:endParaRPr lang="en-GB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5817" y="1555372"/>
        <a:ext cx="1891266" cy="1555372"/>
      </dsp:txXfrm>
    </dsp:sp>
    <dsp:sp modelId="{D6E6CE41-647F-4801-BCD0-A42B7AD08322}">
      <dsp:nvSpPr>
        <dsp:cNvPr id="0" name=""/>
        <dsp:cNvSpPr/>
      </dsp:nvSpPr>
      <dsp:spPr>
        <a:xfrm>
          <a:off x="6144026" y="233305"/>
          <a:ext cx="1294847" cy="129484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236EB-5A20-4EC4-9A12-4CC77A04FDA6}">
      <dsp:nvSpPr>
        <dsp:cNvPr id="0" name=""/>
        <dsp:cNvSpPr/>
      </dsp:nvSpPr>
      <dsp:spPr>
        <a:xfrm>
          <a:off x="309555" y="3110745"/>
          <a:ext cx="7119776" cy="583264"/>
        </a:xfrm>
        <a:prstGeom prst="leftRightArrow">
          <a:avLst/>
        </a:prstGeom>
        <a:solidFill>
          <a:srgbClr val="ED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FCFF9-821E-4207-A475-C3F1D9A62081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00947-F30E-49D1-8AB8-2E389CF36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1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724" tIns="45862" rIns="91724" bIns="458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724" tIns="45862" rIns="91724" bIns="45862" rtlCol="0"/>
          <a:lstStyle>
            <a:lvl1pPr algn="r">
              <a:defRPr sz="1200"/>
            </a:lvl1pPr>
          </a:lstStyle>
          <a:p>
            <a:fld id="{2F6F487F-92FD-490C-ABF8-B7476D80A5B8}" type="datetimeFigureOut">
              <a:rPr lang="en-GB" smtClean="0"/>
              <a:t>24/05/2017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4" tIns="45862" rIns="91724" bIns="458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2493" y="4577085"/>
            <a:ext cx="6192688" cy="4752528"/>
          </a:xfrm>
          <a:prstGeom prst="rect">
            <a:avLst/>
          </a:prstGeom>
        </p:spPr>
        <p:txBody>
          <a:bodyPr vert="horz" lIns="91724" tIns="45862" rIns="91724" bIns="4586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724" tIns="45862" rIns="91724" bIns="458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724" tIns="45862" rIns="91724" bIns="45862" rtlCol="0" anchor="b"/>
          <a:lstStyle>
            <a:lvl1pPr algn="r">
              <a:defRPr sz="1200"/>
            </a:lvl1pPr>
          </a:lstStyle>
          <a:p>
            <a:fld id="{A771E050-A66B-4E11-9C20-135C160BC1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09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trosolwg hwn yn ffurfio rhan o gyfres o ddeunyddiau dysgu sydd wedi’u datblygu i gynorthwyo gweithredu Deddf Gwasanaethau Cymdeithasol a Llesiant (Cymru) 2014. Mae’r deunyddiau hyn yn crynhoi ac yn egluro codau ymarfer neu ganllawiau / rheoliadau statudol sy’n sail i’r Ddeddf ac wedi’u llunio i helpu’r rhai sydd yn ymwneud â gwasanaethau gofal a chymorth i ddeall y Ddeddf ac i’w gweithredu. 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cyflwyniad hwn yn drosolwg ar ddiogelu. Mae ar gyfer unrhywun a hoffai wybod rhagor am Ran 7 o’r Ddeddf.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Sylwch fod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hefyd g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yflwyniad llawn ar gael ynghyd â deunyddiau dysgu mwy trylwyr ar y maes hwn.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4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485" y="4552929"/>
            <a:ext cx="6408712" cy="5136723"/>
          </a:xfrm>
        </p:spPr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Ddeddf yn sefydlu’r Bwrdd Diogelu Annibynnol Cenedlaethol.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Bwrdd ymgynghorol yw hwn sy’n cynghori’r Gweinidogion yng Ngymru ynglŷn â diogelu. Y nod yw cefnogi diogelu effeithiol ar hyd a lled Cymru. Dylestwyddau’r Bwrdd fydd: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Darparu cymorth a chyngor i Fyrddau Diogelu lleol er mwyn sicrhau eu bod yn effeithiol 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Adrodd yn ôl ar ba mor ddigonol ac effeithiol mae’r trefniadau i ddiogelu plant ac oedolion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Gwneud argymhellion i Weinidogion Cymru ar sut y gellid gwella’r trefniadau.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Gweinidogion Cymru fydd yn penodi aelodau o’r Bwrdd Cenedlaethol drwy drefn penodiadau cendlaethol a hynny am dair blynedd i gychwyn. Penodir aelodau am eu profiad ym maes diogelu ac amddiffyn a’u bod yn meddu ar brofiad a gwybodaeth briodol a pherthnasol.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Bydd y Bwrdd Cenedlaethol yn defnyddio mecanweithiau i gydweithio’n gyson gydag ystod o grwpiau cyfeirio, ymarferwyr ac unigolion arbenigol. Bydd strategaeth cyfathrebu yn rhannu arferion da a gwybodaeth am ddiogelu gyda phobl broffesiynol a’r cyhoedd. Bydd hefyd yn ystyried yr hyn a ddysgir o weithgareddau ‘y defnyddwyr sydd ynghlwm’ wrth y Byrddau Diogelu.</a:t>
            </a:r>
            <a:endParaRPr lang="en-GB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Bwrdd Cenedlaethol yn atebol i Weinidogion Cymru ac mae’n darparu adroddiad blynyddol ac adroddiadau eraill yn ôl y gofyn. Bydd yr adroddiad blynyddol yn cynnwys: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Trosolwg o ba mor ddigonol ac effeithiol mae trefniadau diogelu yng Nghymru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Argymhellion ar sut y gellir cyflawni gwelliannau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Themâu a nodwyd yn y cymorth a’r cyngor a roddwyd i Fyrddau Diogelu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Manylion o sut a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gyda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phwy mae’r Bwrdd Cenedlaethol wedi ymgynghori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Unrhyw faterion sydd o bwys i weithrediad y Bwrdd Cenedlaethol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Unrhyw wersi a ddysgwyd, enghreifftiau o arferon da i’w rhannu ledled Cymru neu unrhyw themâu cenedlaethol sy’n dod i’r amlwg.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1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Ddeddf yn egluro beth sydd rhaid ei wneud a’r hyn ddylid ei wneud i ddiogelu plant ac oedolion. Y bwriad yw i gryfhau ac adeiladu ar arferion sydd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eisioes yn bodoli.</a:t>
            </a: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diogelu’n fater i bawb a rhaid i bobl weithredu’n gyfreithlon – felly rhaid i chi fod yn gyfarwydd â’r gyfraith, y canllawiau a’r rheoliadau sydd ynghlwm i’ch swydd chi. 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Bydd angen i chi ddechrau meddwl beth ddylai newid yn eich arferion a’r modd mae eich sefydliad chi’n gweithio. 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Dylwch nodi pa ddysgu a hyfforddiant pellach sydd ei angen arnoch chi a pha weithredu pellach fydd angen i newid eich dull chi o weithio.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89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trosolwg hwn yn egluro pa rannau o’r Ddeddf, y rheoliadau a’r canllawiau statudol sy’n berthnasol i ddiogelu. 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adran gyfan wedi’i neilltuo i drafod diogelu yn Rhan 7 o’r Ddeddf ond mae rhannau eraill o’r Ddeddf sydd hefyd yn sôn am ddiogelu. 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dyletswyddau hollgyffredinol sy’n sail i’r Ddeddf yn ymwneud â’r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rhan ar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ddiogelu yn y Ddeddf.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trosolwg hwn yn cynnig rhagarweiniad byr i’r meysydd hyn, gan gynnwys byrddau diogelu a llwybrau oedolion a phlant.</a:t>
            </a:r>
          </a:p>
          <a:p>
            <a:pPr marL="228600" lvl="0" indent="-228600">
              <a:buFont typeface="+mj-lt"/>
              <a:buAutoNum type="arabicPeriod"/>
            </a:pP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diogelu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fusnes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bawb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ymarferwyr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ymhob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asiantaeth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gydnabod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gweithredu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pan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fyddant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wedi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adnabod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plant ac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oedolion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sy’n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wynebu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risg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ymarferwyr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gwasanaethau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plant ac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oedolion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mewn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awdurdodau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lleol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sefydliadau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meant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wedi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dirprwyo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swyddogaethau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iddynt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ac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ymarferwyr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mewn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asiantaethau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partner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perthnasol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heddlu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y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gwasanaeth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prawf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timau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troseddau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ieuenctid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byrddau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iechyd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lleol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ymddiriedolaethau’r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GIG –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gwybod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beth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sydd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gyflawni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mwyn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diogelu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06810">
              <a:defRPr/>
            </a:pPr>
            <a:r>
              <a:rPr lang="en-GB" baseline="0" dirty="0" smtClean="0"/>
              <a:t> </a:t>
            </a:r>
            <a:endParaRPr lang="en-GB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88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469" y="4577085"/>
            <a:ext cx="6624736" cy="504056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dirty="0" smtClean="0">
                <a:ea typeface="ＭＳ Ｐゴシック" pitchFamily="34" charset="-128"/>
              </a:rPr>
              <a:t>[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NODYN I’R HWYLUSYDD: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Mae animeiddio ar y sleid hwn. Bydd y llun a’r blychau dyfyniadau i’w gweld pan fydd y sleid yn agor. Bydd y clic cyntaf yn dangos yr adran ar y chwith ar y gwaelod.]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Nod y Ddeddf yw newid y ffordd mae anghenion gofal a chymorth pobl yn cael eu diwallu. </a:t>
            </a:r>
            <a:r>
              <a:rPr lang="cy-GB" sz="11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Gweledigaeth y Ddeddf o ran gofal a chymorth yw</a:t>
            </a:r>
            <a:r>
              <a:rPr lang="cy-GB" sz="11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lle mae gan bobl lais, a reolaeth go iawn, dros gyrraedd y canlyniadau personol sy’n bwysig iddyn nhw.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dyletswydd llesiant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yn ganolog i’r Ddeddf:  Mae gan bobl gyfrifoldeb dros eu llesiant eu hun, gyda chymorth a chefnogaeth eu teuluoedd, eu ffrindiau a’u cymunedau. Fodd bynnag, gallai fod angen cymorth hefyd i gyflenwi llesiant.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2 o’r Ddeddf yn gofyn bod “</a:t>
            </a:r>
            <a:r>
              <a:rPr lang="cy-GB" sz="11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unrhyw berson sydd yn arfer swyddogaeth o dan y Ddeddf yn ceisio hyrwyddo llesiant pobl sydd angen gofal a chymorth a gofalwyr sydd angen cymorth.” 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ddyletswydd hollgyffredinol hon yn berthnasol i sefydliadau a’u hymarferwyr wrth iddyn nhw, er enghraifft, gynnal asesiad neu’n darparu gwybodaeth a chyngor.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 y Ddeddf, mae wyth agwedd gyffredin i ddiffiniad llesiant ac un ohonyn nhw yw amddiffyn pobl rhag cael eu cam-drin a’u hesgeuluso. O ran plant, mae llesiant hefyd yn cynnwys: eu datblygiad corfforol, deallusol, emosiynol, cymdeithasol, ac ymddygiadol; a’u lles – gan sicrhau eu bod yn cael eu cadw’n ddiogel rhag niwed. Mae diogelu yn rhan o helpu pobl i fyw bywyd yn llawn, nid yn unig eu hamddiffyn rhag cael eu cam-drin, eu hesgeuluso neu eu niweidio.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rhai dyletswyddau hollgyffredinol eraill yn y Ddeddf.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Wrth</a:t>
            </a:r>
            <a:r>
              <a:rPr lang="cy-GB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ymarfer eu swyddogaethau o dan y Ddeddf, rhaid i ymarferwyr: ganfod ac ystyried barn, dymuniadau a theimladau (ac i’r rhai o dan 16 mlwydd oed, rheiny sydd a chyfrifoldeb rhieni, os yw’n ymarferol a chyson â llesiant y plentyn); eu cefnogi i gymryd rhan mewn penderfyniadau ac i gyfathrebu; hyrwyddo a pharchu eu hurddas; ac ystyried nodweddion, diwylliant a chred unigolyn.  Mae cefnogi pobl i gymryd rhan yn cynnwys ystyried os yw cefnogaeth eiriolaeth yn angenrheidiol.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1100" dirty="0" err="1" smtClean="0">
                <a:solidFill>
                  <a:srgbClr val="FF0000"/>
                </a:solidFill>
              </a:rPr>
              <a:t>Ar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dirty="0" err="1" smtClean="0">
                <a:solidFill>
                  <a:srgbClr val="FF0000"/>
                </a:solidFill>
              </a:rPr>
              <a:t>gyfer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b="1" dirty="0" err="1" smtClean="0">
                <a:solidFill>
                  <a:srgbClr val="FF0000"/>
                </a:solidFill>
              </a:rPr>
              <a:t>oedolion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dirty="0" err="1" smtClean="0">
                <a:solidFill>
                  <a:srgbClr val="FF0000"/>
                </a:solidFill>
              </a:rPr>
              <a:t>yn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dirty="0" err="1" smtClean="0">
                <a:solidFill>
                  <a:srgbClr val="FF0000"/>
                </a:solidFill>
              </a:rPr>
              <a:t>benodol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dirty="0" err="1" smtClean="0">
                <a:solidFill>
                  <a:srgbClr val="FF0000"/>
                </a:solidFill>
              </a:rPr>
              <a:t>mae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dirty="0" err="1" smtClean="0">
                <a:solidFill>
                  <a:srgbClr val="FF0000"/>
                </a:solidFill>
              </a:rPr>
              <a:t>dyletswydd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hefyd</a:t>
            </a:r>
            <a:r>
              <a:rPr lang="en-GB" sz="1100" baseline="0" dirty="0" smtClean="0">
                <a:solidFill>
                  <a:srgbClr val="FF0000"/>
                </a:solidFill>
              </a:rPr>
              <a:t> a)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gychwyn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gyda’r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rhagdybiaeth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mae’r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oedolyn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sydd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yn</a:t>
            </a:r>
            <a:r>
              <a:rPr lang="en-GB" sz="1100" baseline="0" dirty="0" smtClean="0">
                <a:solidFill>
                  <a:srgbClr val="FF0000"/>
                </a:solidFill>
              </a:rPr>
              <a:t> y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sefyllfa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orau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farnu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eu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llesiant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eu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hunain</a:t>
            </a:r>
            <a:r>
              <a:rPr lang="en-GB" sz="1100" baseline="0" dirty="0" smtClean="0">
                <a:solidFill>
                  <a:srgbClr val="FF0000"/>
                </a:solidFill>
              </a:rPr>
              <a:t>, a b)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ystried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pwysigrwydd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hyrwyddo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eu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hannibyniaeth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lle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fo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hynny’n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bosib</a:t>
            </a:r>
            <a:r>
              <a:rPr lang="en-GB" sz="1100" baseline="0" dirty="0" smtClean="0">
                <a:solidFill>
                  <a:srgbClr val="FF0000"/>
                </a:solidFill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1100" dirty="0" err="1" smtClean="0">
                <a:solidFill>
                  <a:srgbClr val="FF0000"/>
                </a:solidFill>
              </a:rPr>
              <a:t>Ar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dirty="0" err="1" smtClean="0">
                <a:solidFill>
                  <a:srgbClr val="FF0000"/>
                </a:solidFill>
              </a:rPr>
              <a:t>gyfer</a:t>
            </a:r>
            <a:r>
              <a:rPr lang="en-GB" sz="1100" dirty="0" smtClean="0">
                <a:solidFill>
                  <a:srgbClr val="FF0000"/>
                </a:solidFill>
              </a:rPr>
              <a:t> </a:t>
            </a:r>
            <a:r>
              <a:rPr lang="en-GB" sz="1100" b="1" dirty="0" smtClean="0">
                <a:solidFill>
                  <a:srgbClr val="FF0000"/>
                </a:solidFill>
              </a:rPr>
              <a:t>plant</a:t>
            </a:r>
            <a:r>
              <a:rPr lang="en-GB" sz="1100" b="1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yn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benodedig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mae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yna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ddyletswydd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hyrwyddo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magwraeth</a:t>
            </a:r>
            <a:r>
              <a:rPr lang="en-GB" sz="1100" baseline="0" dirty="0" smtClean="0">
                <a:solidFill>
                  <a:srgbClr val="FF0000"/>
                </a:solidFill>
              </a:rPr>
              <a:t> y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plentyn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gan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deulu’r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plentyn</a:t>
            </a:r>
            <a:r>
              <a:rPr lang="en-GB" sz="1100" baseline="0" dirty="0" smtClean="0">
                <a:solidFill>
                  <a:srgbClr val="FF0000"/>
                </a:solidFill>
              </a:rPr>
              <a:t>,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i’r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graddau</a:t>
            </a:r>
            <a:r>
              <a:rPr lang="en-GB" sz="1100" baseline="0" dirty="0" smtClean="0">
                <a:solidFill>
                  <a:srgbClr val="FF0000"/>
                </a:solidFill>
              </a:rPr>
              <a:t> y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byddai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hynny’n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gyson</a:t>
            </a:r>
            <a:r>
              <a:rPr lang="en-GB" sz="1100" baseline="0" dirty="0" smtClean="0">
                <a:solidFill>
                  <a:srgbClr val="FF0000"/>
                </a:solidFill>
              </a:rPr>
              <a:t> â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lles</a:t>
            </a:r>
            <a:r>
              <a:rPr lang="en-GB" sz="1100" baseline="0" dirty="0" smtClean="0">
                <a:solidFill>
                  <a:srgbClr val="FF0000"/>
                </a:solidFill>
              </a:rPr>
              <a:t> y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plentyn</a:t>
            </a:r>
            <a:r>
              <a:rPr lang="en-GB" sz="1100" baseline="0" dirty="0" smtClean="0">
                <a:solidFill>
                  <a:srgbClr val="FF0000"/>
                </a:solidFill>
              </a:rPr>
              <a:t>. Mae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hyn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yn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golygu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ceisio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lleihau’r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angen</a:t>
            </a:r>
            <a:r>
              <a:rPr lang="en-GB" sz="1100" baseline="0" dirty="0" smtClean="0">
                <a:solidFill>
                  <a:srgbClr val="FF0000"/>
                </a:solidFill>
              </a:rPr>
              <a:t> am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ymyrraeth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ffurfiol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yn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eu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bywydau</a:t>
            </a:r>
            <a:r>
              <a:rPr lang="en-GB" sz="1100" baseline="0" dirty="0" smtClean="0">
                <a:solidFill>
                  <a:srgbClr val="FF0000"/>
                </a:solidFill>
              </a:rPr>
              <a:t> ac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gryfhau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gallu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teuluoedd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ofalu</a:t>
            </a:r>
            <a:r>
              <a:rPr lang="en-GB" sz="1100" baseline="0" dirty="0" smtClean="0">
                <a:solidFill>
                  <a:srgbClr val="FF0000"/>
                </a:solidFill>
              </a:rPr>
              <a:t> am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eu</a:t>
            </a:r>
            <a:r>
              <a:rPr lang="en-GB" sz="1100" baseline="0" dirty="0" smtClean="0">
                <a:solidFill>
                  <a:srgbClr val="FF0000"/>
                </a:solidFill>
              </a:rPr>
              <a:t> plant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lle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bo’n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ddiogel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i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wneud</a:t>
            </a:r>
            <a:r>
              <a:rPr lang="en-GB" sz="1100" baseline="0" dirty="0" smtClean="0">
                <a:solidFill>
                  <a:srgbClr val="FF0000"/>
                </a:solidFill>
              </a:rPr>
              <a:t>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hynny</a:t>
            </a:r>
            <a:r>
              <a:rPr lang="en-GB" sz="1100" baseline="0" dirty="0" smtClean="0">
                <a:solidFill>
                  <a:srgbClr val="FF0000"/>
                </a:solidFill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+mj-lt"/>
              <a:buNone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33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dyletswyddau hollgyffredinol hefyd yn cynnwys hawliau dynol. Rhan allweddol o rôl ymarferwyr o dan y Ddeddf yw rhoi grym i bobol drwy eu helpu i fynnu’r hawliau hyn. Dylai Diogelu ddigwydd yn nhgyd-destun hawliau dynol, urddas a rhoi grym.  </a:t>
            </a:r>
          </a:p>
          <a:p>
            <a:pPr marL="228600" indent="-228600">
              <a:buFont typeface="+mj-lt"/>
              <a:buAutoNum type="arabicPeriod"/>
            </a:pP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dan y Ddeddf mae’n rhaid i chi roi sylw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Egwyddorion y Cenhedloedd Unedig ar gyfer Pobl Hŷn.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hwn yn cynnwys parchu eu hurddas, eu credoau eu hanghenion a’u preifatrwydd a pharchu eu hawl i wneud penderfyniadau am eu gofal ac ansawdd eu bywyd. Rhaid i chi roi’r sylw i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Gonfensiwn y Cenhedloedd Unedig ar Hawliau’r Plentyn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(UNCRC). Mae hyn yn cynnwys yr hawl i fyw, i oroesi a datblygu ac amddiffyn rhag trais, cam-driniaeth a cham ag esgeulustod.  Rhaid i chi roi’r sylw i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Gonfensiwn y Cehedloedd Unedig ar hawliau Pobl Anabl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(UNCRDP). Mae cod ymarfer ar gyfer Rhan 2 o’r Ddeddf hefyd yn nodi na ddylai awdurdodau cyhoeddus weithredu mewn modd sy’n anghydnaws â hawliau o dan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Gonfensiwn Ewropeaidd ar Hawliau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Dynol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Mae hyn yn cynnwys yr hawl i beidio cael ei drin yn annynol neu’n ddiraddiol a’r hawl i ryddid a diogelwch.</a:t>
            </a:r>
          </a:p>
          <a:p>
            <a:pPr marL="228600" lvl="0" indent="-228600">
              <a:buFont typeface="+mj-lt"/>
              <a:buAutoNum type="arabicPeriod"/>
            </a:pP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camdriniaeth, esgeuluso a niwed yn treisio hawliau dynol a gall hynny olygu ei bod hi’n anoddach i bobl arfer eu hawliau dynol. Gallan nhw dreisio yr hawl i ryddid rhag triniaeth diraddiol neu annynol neu yn y pen draw, dreisio’r hawl i fyw. Gall camdriniaeth, esgeuluso a niwed hefyd olygu bod pobl yn colli hawliau dynol eraill megis yr hawl i addysg i blant. Weithiau mae camdriniaeth yn cynnwys caethwasiaeth neu lafur gorfodol. </a:t>
            </a:r>
          </a:p>
          <a:p>
            <a:pPr marL="228600" lvl="0" indent="-228600">
              <a:buFont typeface="+mj-lt"/>
              <a:buAutoNum type="arabicPeriod"/>
            </a:pP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 gwasanaethau gor-amddiffynnol olygu cwtogi ar hawliau eraill, yn cynnwys yr hawl i ryddid a diogelwch; yr hawl i gael gwrandawiad teg; a’r hawl i barch at fywyd preifat a theuluol, cartref a derbyn gohebiaeth.   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01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469" y="4435729"/>
            <a:ext cx="6624736" cy="5109908"/>
          </a:xfrm>
        </p:spPr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7 o’r Ddeddf yn ymwneud â diogelu ac y mae gan y rhan hon ei rheoliadau a’i chyfarwyddyd statudol ei hun. Fodd bynnag, mae rhannau eraill o’r Ddeddf yn cysylltu â’r ddyletswydd i amddiffyn pobl rhag cael eu cam-drin a’u hesgeuluso ac i amddiffyn plant rhag niwed.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2 yn cysylltu atal, gwybodaeth a chyngor â diogelu.</a:t>
            </a:r>
            <a:r>
              <a:rPr lang="cy-GB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Adran 15 o’r Ddeddf yn gofyn i awdurdodau lleol ddarparu neu drefnu ystod o wasanaethau ataliol, gan gynnwys y rhai a fydd yn </a:t>
            </a:r>
            <a:r>
              <a:rPr lang="cy-GB" sz="11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cyfrannu at atal pobl rhag cael eu cam-drin neu eu hesgeuluso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Mae Adran 17 yn datgan bod rhaid i’r wybodaeth, cyngor a’r cymorth a ddarperir gynnwys </a:t>
            </a:r>
            <a:r>
              <a:rPr lang="cy-GB" sz="11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sut i fynegi pryderon am lesiant person sy’n ymddangos fel bod angen gofal a chymorth arno neu arni. 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3 yn cysylltu asesiad â diogelu. Mae Adran 20 a 22-23 yn datgan os bydd oedolyn, person ifanc neu blentyn yn gwrthod asesiad, dyw hyn ddim yn rhyddhau awdurdod lleol o’r ddyletswydd i asesu </a:t>
            </a:r>
            <a:r>
              <a:rPr lang="cy-GB" sz="11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bydd awdurdod lleol yn amau bod oedolyn yn cael ei gam-drin neu ei esgeuluso neu’n wynebu risg o gael ei gam-drin,</a:t>
            </a:r>
            <a:r>
              <a:rPr lang="cy-GB" sz="110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y-GB" sz="11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 esgeuluso neu unrhyw fath arall o niwed.  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4 yn cysylltu diwallu anghenion â diogelu. Mae Adrannau 35 a 37 yn egluro os bydd gan oedolyn neu blentyn anghenion sydd ddim yn cwrdd â’r meini prawf cymhwyster, 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i’r awdurdod lleol ddiwallu anghenion os bydd yr awdurdod lleol o’r farn ei bod yn angenrheidiol i wneud hynny er mwyn amddiffyn yr unigolyn rhag cael ei gam-drin neu ei esgeuluso neu rhag niwed arall. </a:t>
            </a:r>
            <a:endParaRPr lang="en-GB" sz="11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6, Adran 78 yn datgan bod 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awdurdod lleol sy’n edrych ar ôl unrhyw blentyn ddiogelu a hyrwyddo lles y plentyn.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9 yn datgan bod 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awdurdod lleol wneud trefniadau i hyrwyddo cydweithredu rhyngddo a phartneriaid i geisio amddiffyn oedolion sydd angen gofal a chymorth neu amddiffyn plant sy’n cael eu cam-drin neu eu hesgeuluso neu’n wynebu risg o gael eu cam-drin neu eu hesgeuluso.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10 yn nodi fod</a:t>
            </a:r>
            <a:r>
              <a:rPr lang="cy-GB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yn rhaid i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awdurdodau lleol</a:t>
            </a:r>
            <a:r>
              <a:rPr lang="cy-GB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drefnu, lle fo’n angenrheidiol, ar gyfer eiriolwr annibynnol i gefnogi a chynrychioli unigolyn mewn prosesau diogelu. </a:t>
            </a:r>
            <a:endParaRPr lang="en-GB" sz="11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11, Adran 184, yn datgan y 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gallai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gweinidogion neu awdurdodau gynnal, comisiynu neu gynorthwyo i gynnal ymchwil i unrhyw fater yn ymwneud â swyddogaethau’r Byrddau Diogelu.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hyn yn dangos bod diogelu yn llawer ehangach nag amddiffyn pobl rhag cael eu cam-drin, eu hesgeuluso neu rhag niwed. Dylai helpu’r bobl hyn i gadw’n ddiogel fod yn rhywbeth i chi ei ystyried ymhopeth rydych chi’n ei wneud.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7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485" y="4552929"/>
            <a:ext cx="6336704" cy="5208732"/>
          </a:xfrm>
        </p:spPr>
        <p:txBody>
          <a:bodyPr/>
          <a:lstStyle/>
          <a:p>
            <a:pPr marL="228600" marR="0" lvl="0" indent="-228600" algn="l" defTabSz="906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diogelu yn fater i bawb. Fodd bynnag, mae’r Ddeddf yn gosod dyletswydd arbennig ar awdurdodau lleol a’u partneriaid sy’n gweithio gydag oedolion. </a:t>
            </a:r>
          </a:p>
          <a:p>
            <a:pPr marL="228600" marR="0" lvl="0" indent="-228600" algn="l" defTabSz="906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Adran 126 yn delio ag oedolion yn wynebu risg.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cychwyn gyda diffiniad o’r hyn yw</a:t>
            </a:r>
            <a:r>
              <a:rPr lang="cy-GB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“oedolyn sy’n wynebu risg” – oedolyn: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sy’n cael neu’n wynebu risg o gael ei gam-drin neu ei esgeuluso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sydd angen gofal a chymorth (p’un ai yw’r awdurdod yn diwallu’r anghenion hynny ai peidio), ac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ganlyniad i’r anghenion hynny, ddim yn gallu amddiffyn ei hun rhag cael ei gam-drin / ei cham-drin neu ei esgeuluso / hesgeuluso neu yn wynebu risg o gael ei gam-drin / ei cham-drin neu ei esgeuluso / ei hesgeuluso.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cynnwys ‘yn wynebu risg’ yn golygu y gellir ymyrryd yn gynnar i amddiffyn oedolyn sy’n wynebu risg. Does dim rhaid bod camdriniaeth neu esgeulustod go iawn wedi digwydd cyn penderfynu gweithredu. Y nod yw amddiffyn pobl sydd ei angen a’u helpu i atal camdriniaeth neu gael eu hesgeuluso.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cam-drin yn golygu cam-drin corfforol, rhywiol, seicolegol, emosiynol neu ariannol. Mae esgeuluso yn golygu methu â diwallu anghenion sylfaenol unigolyn boed yn gorfforol, emosiynol, cymdeithasol neu seicolegol sy’n debygol o arwain at amharu ar lesiant person. </a:t>
            </a:r>
            <a:endParaRPr lang="en-GB" sz="1100" dirty="0" smtClean="0"/>
          </a:p>
          <a:p>
            <a:pPr marL="228600" marR="0" lvl="0" indent="-228600" algn="l" defTabSz="906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dyletswydd newydd i gofnodi oedolyn sy’n wynebu risg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Mae hon yn ddyletswydd ar bob partner perthnasol yr awdurdod lleol. Y partneriaid perthnasol yw’r heddlu, awdurdodau lleol eraill, y gwasanaeth prawf, byrddau iechyd lleol ac ymddiriedolaethau GIG. Os oes gan unrhyw bartner achos rhesymol dros amau bod unigolyn yn oedolyn sy’n wynebu risg, 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iddyn nhw hysbysu’r awdurdod lleol am hynny.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indent="-228600" algn="l" defTabSz="906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dyletswydd newydd ar awdurdod lleol i wneud ymholiadau os oes achos rhesymol dros amau bod unigolyn yn ei ardal (yn byw yno fel arfer ai peidio) yn oedolyn sy’n wynebu risg. Rhaid i awdurdodau benderfynu a ddylid cymryd camau gweithredu ac, os dylid gwneud hynny, pa rai a gan bwy. Fel arfer, gwneir ymholiadau o fewn saith diwrnod.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Adran 129 yn diddymu Adran 47 o Ddeddf Cymorth Gwladol 1948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(sy’n caniatâu i awdurdodau lleol wneud cais i’r llysoedd am orchymyn i symud unigolyn sydd angen gofal a sylw o’i gartref / chartref i ysbyty neu i fannau eraill). </a:t>
            </a: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68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230485" y="4507357"/>
            <a:ext cx="6336704" cy="518229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Rhan 7, Adran 127 a’r rheoliadau a’r canllawiau statudol yn egluro’r gorchmynion newydd i amddiffyn a chynorthwyo oedolion (APSO).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 fod rhain yn newydd, ceir nifer dda o ganllawiau arnyn nhw.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swyddog awdurdodedig wneud cais i’r ustus heddwch am orchymyn o ran oedolyn sy’n byw o fewn ardal yr awdurdod lleol. 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Pwrpas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APSO yw</a:t>
            </a:r>
            <a:r>
              <a:rPr lang="en-GB" sz="1100" dirty="0" smtClean="0"/>
              <a:t>:</a:t>
            </a:r>
          </a:p>
          <a:p>
            <a:pPr marL="468000" lvl="1" indent="-228600">
              <a:buFont typeface="+mj-lt"/>
              <a:buAutoNum type="alphaLcParenR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galluogi’r swyddog awdurdodedig ac unrhyw un sydd gyda nhw i siarad yn breifat gydag unigolyn a amheuir o fod yn oedolyn sy’n wynebu risg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228600">
              <a:buFont typeface="+mj-lt"/>
              <a:buAutoNum type="alphaLcParenR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galluogi’r swyddog awdurdodedig i sefydlu a yw’r cyfryw unigolyn yn gwneud penderfyniadau o’i wirfodd, ac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228600">
              <a:buFont typeface="+mj-lt"/>
              <a:buAutoNum type="alphaLcParenR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alluogi</a:t>
            </a:r>
            <a:r>
              <a:rPr lang="cy-GB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’r 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swyddog awdurdodedig asesu’n briodol a yw’r unigolyn yn oedolyn sy’n wynebu risg a gwneud penderfyniad am unrhyw gamau gweithredu y dylid eu cymryd.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Gellir defnyddo’r rhain mewn unrhyw fangre gan gynnwys cartrefi gofal neu ysbyty, ond nid mewn carchar.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canllawiau yn rhestru gwahanol ystyriaethau gan gynnwys a oes dylanwadu gormodol, y modd y mae’r swyddog awdurdodedig yn dylanwadu ar y sefyllfa, eiriolaeth, cymesuredd, y grym lleiaf posibl, sut i egluro’u pwrpas.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rheoliadau’n datgan y dylai’r swyddog awdurdodedig fod yn dod o’r awdurdod lleol neu awdurdod arall yn yr ardal. Mae’r canllawiau yn nodi’r sgiliau a’r wybodaeth sy’n rhaid i’r swyddog eu meddu. </a:t>
            </a: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cwnstabl sy’n dod gyda’r swyddog awdurdodedig ddefnyddio grym rhesymol os oes angen er mwyn cyflawni pwrpas y gorchymyn.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Dylai’r ustus heddwch fod yn fodlon bod achos rhesymol dros amau bod person yn oedolyn sy’n wynebu risg a bod angen gwneud y gorchymyn i allu asesu a gwneud penderfyniad ac na fydd defnyddio’r gorchymyn yn golygu y bydd y person yn wynebu mwy o risg o gael ei gam-drin neu ei esgeuluso. Gallai amodau eraill hefyd fod yn perthyn i APSO e.e. cyfyngu ar yr amser y gellir defnyddio‘r pwerau cael mynediad.</a:t>
            </a:r>
            <a:endParaRPr lang="en-GB" sz="11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canllawiau yn nodi’r angen am gynllunio da – gan gynnwys paratoi, cydweithredu, pwrpas clir a chamau gweithredu, pwy fydd yn gwneud beth, cynlluniau wrth gefn a strategaeth ymadael. 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 ond mewn amgylchiadau eithriadol y dylid defnyddio APSO</a:t>
            </a:r>
            <a:r>
              <a:rPr lang="cy-GB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Nifer gyfyngedig o unigolion fydd â’r awdurdod ac a fydd wedi derbyn hyfforddiant i’r pwrpas hwn.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6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2493" y="4552930"/>
            <a:ext cx="6192688" cy="4918138"/>
          </a:xfrm>
        </p:spPr>
        <p:txBody>
          <a:bodyPr/>
          <a:lstStyle/>
          <a:p>
            <a:pPr marL="228600" indent="-228600" defTabSz="906810">
              <a:buFont typeface="+mj-lt"/>
              <a:buAutoNum type="arabicPeriod"/>
              <a:defRPr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diogelu yn fater i bawb. Fodd bynnag, mae’r Ddeddf yn nodi dyletswyddau penodol ar gyfer awdurdodau lleol a phartneriaid perthnasol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sy’n gweithio gyda phlant a phobl ifanc. Y partneriaid perthnasol yw’r heddlu, awdurdodau lleol eraill, y gwasanaeth prawf, byrddau iechyd lleol, ymddiriedolaethau GIG a thimoedd troseddau’r ifanc.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Adran 130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 ymwneud yn benodol â phlant yn Rhan 7. Diffiniad “plentyn sy’n wynebu risg” yw plentyn sy’n: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228600">
              <a:buFont typeface="+mj-lt"/>
              <a:buAutoNum type="alphaLcParenR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cael ei gam-drin neu ei esgeuluso neu dioddef unrhyw fath arall o niwed, neu wynebu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risg o’r fath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ac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lvl="1" indent="-228600">
              <a:buFont typeface="+mj-lt"/>
              <a:buAutoNum type="alphaLcParenR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sydd angen gofal a chymorth (boed yr awdurdod yn diwallu’r anghenion hynny ai peidio).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dyletswydd newydd ar bartneriad perthnasol awdurdod lleol i gofnodi plant sy’n wynebu risg.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Os bydd gan bartner achos rhesymol dros amau bod plentyn yn wynebu risg, mae’n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iddo gofnodi hynny i’r awdurdod lleol.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 fydd plentyn wedi cael ei gofnodi o dan Adran 130 o’r Ddeddf, bydd yr awdurdod lleol yn gwneud ymholiadau i’w galluogi i benderfynu a ddylen nhw gymryd camau i ddiogelu neu hyrwyddo llesiant y plentyn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dan Adran 47 o Ddeddf Plant 1989 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h.y. bydd angen i ymarferwyr barhau i ddefnyddio Adran 47 o Ddeddf Plant 1989 yn yr un modd ag y maen nhw’n gwneud ar hyn o bryd pan fyddan nhw’n ymateb i blant sy’n cael eu cyfeirio i’w diogelu.   </a:t>
            </a:r>
            <a:endParaRPr lang="en-GB" b="0" dirty="0" smtClean="0"/>
          </a:p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9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485" y="4577085"/>
            <a:ext cx="6336704" cy="5184576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Ddeddf yn sefydlu Byrddau Diogelu Plant ac Oedolion ledled Cymru.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nod yw atgyfnerthu cysondeb, sicrhau arferion da a chynorthwyo i newid arferion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diwylliant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Mae gan y Byrddau ddwy brif rôl – atal ac amddiffyn.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Byrddau Diogelu ar gyfer plant ac oedolion ar gyfer chwech ardal – wedi’u trefnu fesul rhanbarth. Bydd ystod o asiantaethau statudol, megis iechyd, y gwasanaeth prawf a’r heddlu yn cael eu cynrychioli ar y Byrddau hyn, nid yr awdurdodau lleol yn unig.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pwrpas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fydd amddiffyn neu atal oedolion a phlant o fewn eu hardal sy’n wynebu risg neu mewn perygl o fod yn wynebu risg o gael eu cam-drin neu eu hesgeuluso neu (ar gyfer plant) mathau eraill o niwed.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Ymhlith eu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swyddogaethau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mae: herio asiantaethau perthnasol; codi ymwybyddiaeth o bolisïau a gweithdrefnau; cynnal adolygiadau i arferion a chynnal archwiliadau; ac i ddosbarthu a lledaenu gwybodaeth am ymarfer da neu hwyluso ymchwil i amddiffyn ac adolygu anghenion hyfforddiant.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Dylai’r Byrddau sicrhau bod y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polisïau a’r gweithdrefnau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cenedlaethol yn berthnasol ac yn ateb y diben, wrth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eisio cadw plant ac oedolion sydd angen gofal a chymorth yn ddiogel rhag cael eu cam-drin neu eu hesgeuluso.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Bydd disgwyl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rhai sy’n derbyn gwasanaeth gymryd rhan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yng ngwaith y Byrddau a bydd rhaid i’r Byrddau ddarparu tystiolaeth i ddangos hyn.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 i’r Byrddau gyhoeddi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cynllun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bob blwyddyn (ariannol) yn dangos yr hyn maen nhw’n bwriadu ei wneud ac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adroddiad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 y cynnydd a’r gwaith a gyflawnwyd ar ddiwedd y flwyddyn. </a:t>
            </a:r>
          </a:p>
          <a:p>
            <a:pPr marL="22860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Rhaid i sefydliad partner gydymffurfio â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cheisiadau am wybodaeth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gan y Bwrdd onibai bod hynny’n anghydnaws â’i ddyletswyddau neu’n cael effaith andwyol ar ei swyddogaethau. </a:t>
            </a:r>
          </a:p>
          <a:p>
            <a:pPr marL="22860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fformiwla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ariannu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Byrddau – gan asiantaethau partner – yn cael ei gynnwys yn y cyfarwyddiadau statudol a dylid cytuno ar y cyllidebau er mwyn sicrhau cynaliadwyedd i ariannu’r rhaglen waith.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09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1666"/>
            <a:ext cx="214404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683568" y="2638500"/>
            <a:ext cx="7776864" cy="0"/>
          </a:xfrm>
          <a:prstGeom prst="line">
            <a:avLst/>
          </a:prstGeom>
          <a:ln>
            <a:solidFill>
              <a:srgbClr val="5CC9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7704"/>
            <a:ext cx="2482209" cy="493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438752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5CC9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>
              <a:buClr>
                <a:srgbClr val="5CC9E3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CC9E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CC9E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268760"/>
            <a:ext cx="7128792" cy="0"/>
          </a:xfrm>
          <a:prstGeom prst="line">
            <a:avLst/>
          </a:prstGeom>
          <a:ln>
            <a:solidFill>
              <a:srgbClr val="5CC9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99793"/>
            <a:ext cx="1260000" cy="10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3568" y="2638500"/>
            <a:ext cx="7776864" cy="0"/>
          </a:xfrm>
          <a:prstGeom prst="line">
            <a:avLst/>
          </a:prstGeom>
          <a:ln>
            <a:solidFill>
              <a:srgbClr val="5CC9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438752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/>
          <a:lstStyle>
            <a:lvl1pPr>
              <a:buClr>
                <a:srgbClr val="5CC9E3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25963"/>
          </a:xfrm>
        </p:spPr>
        <p:txBody>
          <a:bodyPr/>
          <a:lstStyle>
            <a:lvl1pPr>
              <a:buClr>
                <a:srgbClr val="5CC9E3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CC9E3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5CC9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268760"/>
            <a:ext cx="7128792" cy="0"/>
          </a:xfrm>
          <a:prstGeom prst="line">
            <a:avLst/>
          </a:prstGeom>
          <a:ln>
            <a:solidFill>
              <a:srgbClr val="5CC9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99793"/>
            <a:ext cx="1260000" cy="10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2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C62F-30C0-4A15-BEEE-9BC3816535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9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Trosolwg Diogelu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840760" cy="998984"/>
          </a:xfrm>
        </p:spPr>
        <p:txBody>
          <a:bodyPr/>
          <a:lstStyle/>
          <a:p>
            <a:r>
              <a:rPr lang="en-GB" dirty="0" smtClean="0"/>
              <a:t>Y </a:t>
            </a:r>
            <a:r>
              <a:rPr lang="en-GB" dirty="0" err="1" smtClean="0"/>
              <a:t>Bwrdd</a:t>
            </a:r>
            <a:r>
              <a:rPr lang="en-GB" dirty="0" smtClean="0"/>
              <a:t> </a:t>
            </a:r>
            <a:r>
              <a:rPr lang="en-GB" dirty="0" err="1" smtClean="0"/>
              <a:t>Diogelu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Annibynnol</a:t>
            </a:r>
            <a:r>
              <a:rPr lang="en-GB" dirty="0" smtClean="0"/>
              <a:t> </a:t>
            </a:r>
            <a:r>
              <a:rPr lang="cy-GB" dirty="0" smtClean="0"/>
              <a:t>Cenedlaethol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904167" y="1352353"/>
            <a:ext cx="5052209" cy="2108337"/>
          </a:xfrm>
          <a:prstGeom prst="wedgeRoundRectCallout">
            <a:avLst>
              <a:gd name="adj1" fmla="val -32351"/>
              <a:gd name="adj2" fmla="val 69822"/>
              <a:gd name="adj3" fmla="val 16667"/>
            </a:avLst>
          </a:prstGeom>
          <a:solidFill>
            <a:srgbClr val="5CC9E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 gweithio ar y cyd </a:t>
            </a:r>
            <a:r>
              <a:rPr lang="cy-GB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â’r Byrddau Diogelu i </a:t>
            </a:r>
            <a:r>
              <a:rPr lang="cy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 gwelliannau cyson mewn polisi diogelu ac ymarfer </a:t>
            </a:r>
            <a:r>
              <a:rPr lang="cy-GB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drwy Gymru.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2497" y="3645024"/>
            <a:ext cx="3507935" cy="2808312"/>
          </a:xfrm>
          <a:prstGeom prst="roundRect">
            <a:avLst/>
          </a:prstGeom>
          <a:solidFill>
            <a:srgbClr val="FDC536"/>
          </a:solidFill>
          <a:ln w="28575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144000" indent="-144000">
              <a:lnSpc>
                <a:spcPct val="110000"/>
              </a:lnSpc>
              <a:spcBef>
                <a:spcPts val="400"/>
              </a:spcBef>
              <a:buClrTx/>
            </a:pPr>
            <a:r>
              <a:rPr lang="en-GB" dirty="0" err="1" smtClean="0"/>
              <a:t>Rhoi</a:t>
            </a:r>
            <a:r>
              <a:rPr lang="en-GB" dirty="0" smtClean="0"/>
              <a:t> </a:t>
            </a:r>
            <a:r>
              <a:rPr lang="en-GB" dirty="0" err="1" smtClean="0"/>
              <a:t>cymorth</a:t>
            </a:r>
            <a:r>
              <a:rPr lang="en-GB" dirty="0" smtClean="0"/>
              <a:t> a </a:t>
            </a:r>
            <a:r>
              <a:rPr lang="en-GB" dirty="0" err="1" smtClean="0"/>
              <a:t>chyngor</a:t>
            </a:r>
            <a:endParaRPr lang="en-GB" dirty="0" smtClean="0"/>
          </a:p>
          <a:p>
            <a:pPr marL="144000" indent="-144000">
              <a:lnSpc>
                <a:spcPct val="110000"/>
              </a:lnSpc>
              <a:spcBef>
                <a:spcPts val="400"/>
              </a:spcBef>
              <a:buClrTx/>
            </a:pPr>
            <a:r>
              <a:rPr lang="en-GB" dirty="0" err="1" smtClean="0"/>
              <a:t>Adrodd</a:t>
            </a:r>
            <a:r>
              <a:rPr lang="en-GB" dirty="0" smtClean="0"/>
              <a:t> am </a:t>
            </a:r>
            <a:r>
              <a:rPr lang="en-GB" dirty="0" err="1" smtClean="0"/>
              <a:t>effeithiolrwydd</a:t>
            </a:r>
            <a:endParaRPr lang="en-GB" dirty="0" smtClean="0"/>
          </a:p>
          <a:p>
            <a:pPr marL="144000" indent="-144000">
              <a:lnSpc>
                <a:spcPct val="110000"/>
              </a:lnSpc>
              <a:spcBef>
                <a:spcPts val="400"/>
              </a:spcBef>
              <a:buClrTx/>
            </a:pPr>
            <a:r>
              <a:rPr lang="en-GB" dirty="0" err="1" smtClean="0"/>
              <a:t>Gwneud</a:t>
            </a:r>
            <a:r>
              <a:rPr lang="en-GB" dirty="0" smtClean="0"/>
              <a:t> </a:t>
            </a:r>
            <a:r>
              <a:rPr lang="en-GB" dirty="0" err="1" smtClean="0"/>
              <a:t>argymhellion</a:t>
            </a:r>
            <a:endParaRPr lang="en-GB" dirty="0" smtClean="0"/>
          </a:p>
        </p:txBody>
      </p:sp>
      <p:pic>
        <p:nvPicPr>
          <p:cNvPr id="3074" name="Picture 2" descr="Braslun o fap Cymru a draig goch arno a hefyd grŵp o bobl.&#10;&#10;" title="Cym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" y="3284984"/>
            <a:ext cx="3563483" cy="339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8203">
            <a:off x="4122015" y="4569882"/>
            <a:ext cx="56038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Canlyniadau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Mae </a:t>
            </a:r>
            <a:r>
              <a:rPr lang="en-GB" dirty="0" err="1" smtClean="0"/>
              <a:t>Diogelu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fusnes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bawb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Rhaid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chi </a:t>
            </a:r>
            <a:r>
              <a:rPr lang="en-GB" dirty="0" err="1" smtClean="0"/>
              <a:t>weithredu</a:t>
            </a:r>
            <a:r>
              <a:rPr lang="en-GB" dirty="0" smtClean="0"/>
              <a:t> o </a:t>
            </a:r>
            <a:r>
              <a:rPr lang="en-GB" dirty="0" err="1" smtClean="0"/>
              <a:t>fewn</a:t>
            </a:r>
            <a:r>
              <a:rPr lang="en-GB" dirty="0" smtClean="0"/>
              <a:t> y </a:t>
            </a:r>
            <a:r>
              <a:rPr lang="en-GB" dirty="0" err="1" smtClean="0"/>
              <a:t>gyfraith</a:t>
            </a:r>
            <a:endParaRPr lang="en-GB" dirty="0" smtClean="0"/>
          </a:p>
          <a:p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 smtClean="0"/>
              <a:t>goblygiadau</a:t>
            </a:r>
            <a:r>
              <a:rPr lang="en-GB" dirty="0" smtClean="0"/>
              <a:t> </a:t>
            </a:r>
            <a:r>
              <a:rPr lang="en-GB" dirty="0" err="1" smtClean="0"/>
              <a:t>i’ch</a:t>
            </a:r>
            <a:r>
              <a:rPr lang="en-GB" dirty="0" smtClean="0"/>
              <a:t> </a:t>
            </a:r>
            <a:r>
              <a:rPr lang="en-GB" dirty="0" err="1" smtClean="0"/>
              <a:t>swydd</a:t>
            </a:r>
            <a:r>
              <a:rPr lang="en-GB" dirty="0" smtClean="0"/>
              <a:t> chi</a:t>
            </a:r>
          </a:p>
          <a:p>
            <a:r>
              <a:rPr lang="en-GB" dirty="0" smtClean="0"/>
              <a:t>Pa </a:t>
            </a:r>
            <a:r>
              <a:rPr lang="en-GB" dirty="0" err="1" smtClean="0"/>
              <a:t>ddysgu</a:t>
            </a:r>
            <a:r>
              <a:rPr lang="en-GB" dirty="0" smtClean="0"/>
              <a:t> </a:t>
            </a:r>
            <a:r>
              <a:rPr lang="en-GB" dirty="0" err="1" smtClean="0"/>
              <a:t>pellach</a:t>
            </a:r>
            <a:r>
              <a:rPr lang="en-GB" dirty="0" smtClean="0"/>
              <a:t> </a:t>
            </a:r>
            <a:r>
              <a:rPr lang="en-GB" dirty="0" err="1" smtClean="0"/>
              <a:t>sydd</a:t>
            </a:r>
            <a:r>
              <a:rPr lang="en-GB" dirty="0" smtClean="0"/>
              <a:t> </a:t>
            </a:r>
            <a:r>
              <a:rPr lang="en-GB" dirty="0" err="1" smtClean="0"/>
              <a:t>angen</a:t>
            </a:r>
            <a:r>
              <a:rPr lang="en-GB" dirty="0" smtClean="0"/>
              <a:t> </a:t>
            </a:r>
            <a:r>
              <a:rPr lang="en-GB" dirty="0" err="1" smtClean="0"/>
              <a:t>arnoch</a:t>
            </a:r>
            <a:r>
              <a:rPr lang="en-GB" dirty="0" smtClean="0"/>
              <a:t>?</a:t>
            </a:r>
          </a:p>
          <a:p>
            <a:r>
              <a:rPr lang="en-GB" dirty="0" smtClean="0"/>
              <a:t>Pa </a:t>
            </a:r>
            <a:r>
              <a:rPr lang="en-GB" dirty="0" err="1" smtClean="0"/>
              <a:t>weithredu</a:t>
            </a:r>
            <a:r>
              <a:rPr lang="en-GB" dirty="0" smtClean="0"/>
              <a:t> </a:t>
            </a:r>
            <a:r>
              <a:rPr lang="en-GB" dirty="0" err="1" smtClean="0"/>
              <a:t>fydd</a:t>
            </a:r>
            <a:r>
              <a:rPr lang="en-GB" dirty="0" smtClean="0"/>
              <a:t> </a:t>
            </a:r>
            <a:r>
              <a:rPr lang="en-GB" dirty="0" err="1" smtClean="0"/>
              <a:t>angen</a:t>
            </a:r>
            <a:r>
              <a:rPr lang="en-GB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 descr="Darlun o bobl a'u hamgylchoedd" title="Cymun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4000" y="4031478"/>
            <a:ext cx="3240000" cy="2642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0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6048"/>
            <a:ext cx="7128792" cy="998984"/>
          </a:xfrm>
        </p:spPr>
        <p:txBody>
          <a:bodyPr/>
          <a:lstStyle/>
          <a:p>
            <a:r>
              <a:rPr lang="en-GB" smtClean="0"/>
              <a:t>Yr hyn sy’n cael ei drafod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5378526"/>
              </p:ext>
            </p:extLst>
          </p:nvPr>
        </p:nvGraphicFramePr>
        <p:xfrm>
          <a:off x="1115616" y="1772816"/>
          <a:ext cx="66967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81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Dyletswyddau</a:t>
            </a:r>
            <a:r>
              <a:rPr lang="en-GB" dirty="0" smtClean="0"/>
              <a:t> </a:t>
            </a:r>
            <a:r>
              <a:rPr lang="en-GB" dirty="0" err="1" smtClean="0"/>
              <a:t>llesiant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err="1" smtClean="0"/>
              <a:t>hollgyffredinol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412777"/>
            <a:ext cx="4978896" cy="2016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i="1" dirty="0" smtClean="0"/>
              <a:t>“</a:t>
            </a:r>
            <a:r>
              <a:rPr lang="en-GB" sz="2600" i="1" dirty="0" err="1" smtClean="0"/>
              <a:t>Bydd</a:t>
            </a:r>
            <a:r>
              <a:rPr lang="en-GB" sz="2600" i="1" dirty="0" smtClean="0"/>
              <a:t> y </a:t>
            </a:r>
            <a:r>
              <a:rPr lang="en-GB" sz="2600" i="1" dirty="0" err="1" smtClean="0"/>
              <a:t>Ddeddf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yn</a:t>
            </a:r>
            <a:r>
              <a:rPr lang="en-GB" sz="2600" i="1" dirty="0" smtClean="0"/>
              <a:t> </a:t>
            </a:r>
            <a:r>
              <a:rPr lang="en-US" sz="2600" i="1" dirty="0" err="1" smtClean="0"/>
              <a:t>trawsnewid</a:t>
            </a:r>
            <a:r>
              <a:rPr lang="en-US" sz="2600" i="1" dirty="0" smtClean="0"/>
              <a:t> </a:t>
            </a:r>
            <a:br>
              <a:rPr lang="en-US" sz="2600" i="1" dirty="0" smtClean="0"/>
            </a:br>
            <a:r>
              <a:rPr lang="en-US" sz="2600" i="1" dirty="0" smtClean="0"/>
              <a:t>y </a:t>
            </a:r>
            <a:r>
              <a:rPr lang="en-US" sz="2600" i="1" dirty="0" err="1"/>
              <a:t>ffordd</a:t>
            </a:r>
            <a:r>
              <a:rPr lang="en-US" sz="2600" i="1" dirty="0"/>
              <a:t> </a:t>
            </a:r>
            <a:r>
              <a:rPr lang="en-US" sz="2600" i="1" dirty="0" err="1"/>
              <a:t>mae</a:t>
            </a:r>
            <a:r>
              <a:rPr lang="en-US" sz="2600" i="1" dirty="0"/>
              <a:t> </a:t>
            </a:r>
            <a:r>
              <a:rPr lang="en-US" sz="2600" i="1" dirty="0" err="1"/>
              <a:t>gwasanaethau</a:t>
            </a:r>
            <a:r>
              <a:rPr lang="en-US" sz="2600" i="1" dirty="0"/>
              <a:t> </a:t>
            </a:r>
            <a:r>
              <a:rPr lang="en-US" sz="2600" i="1" dirty="0" err="1"/>
              <a:t>cymdeithasol</a:t>
            </a:r>
            <a:r>
              <a:rPr lang="en-US" sz="2600" i="1" dirty="0"/>
              <a:t> </a:t>
            </a:r>
            <a:r>
              <a:rPr lang="en-US" sz="2600" i="1" dirty="0" err="1"/>
              <a:t>yn</a:t>
            </a:r>
            <a:r>
              <a:rPr lang="en-US" sz="2600" i="1" dirty="0"/>
              <a:t> </a:t>
            </a:r>
            <a:r>
              <a:rPr lang="en-US" sz="2600" i="1" dirty="0" err="1"/>
              <a:t>cael</a:t>
            </a:r>
            <a:r>
              <a:rPr lang="en-US" sz="2600" i="1" dirty="0"/>
              <a:t> </a:t>
            </a:r>
            <a:r>
              <a:rPr lang="en-US" sz="2600" i="1" dirty="0" err="1"/>
              <a:t>eu</a:t>
            </a:r>
            <a:r>
              <a:rPr lang="en-US" sz="2600" i="1" dirty="0"/>
              <a:t> </a:t>
            </a:r>
            <a:r>
              <a:rPr lang="en-US" sz="2600" i="1" dirty="0" err="1"/>
              <a:t>darparu</a:t>
            </a:r>
            <a:r>
              <a:rPr lang="en-US" sz="2600" i="1" dirty="0"/>
              <a:t>, </a:t>
            </a:r>
            <a:r>
              <a:rPr lang="en-US" sz="2600" i="1" dirty="0" err="1"/>
              <a:t>gan</a:t>
            </a:r>
            <a:r>
              <a:rPr lang="en-US" sz="2600" i="1" dirty="0"/>
              <a:t> </a:t>
            </a:r>
            <a:r>
              <a:rPr lang="en-US" sz="2600" i="1" dirty="0" err="1"/>
              <a:t>hyrwyddo</a:t>
            </a:r>
            <a:r>
              <a:rPr lang="en-US" sz="2600" i="1" dirty="0"/>
              <a:t> </a:t>
            </a:r>
            <a:r>
              <a:rPr lang="en-US" sz="2600" i="1" dirty="0" err="1"/>
              <a:t>annibyniaeth</a:t>
            </a:r>
            <a:r>
              <a:rPr lang="en-US" sz="2600" i="1" dirty="0"/>
              <a:t> </a:t>
            </a:r>
            <a:r>
              <a:rPr lang="en-US" sz="2600" i="1" dirty="0" err="1"/>
              <a:t>pobl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roi</a:t>
            </a:r>
            <a:r>
              <a:rPr lang="en-US" sz="2600" i="1" dirty="0"/>
              <a:t> </a:t>
            </a:r>
            <a:r>
              <a:rPr lang="en-US" sz="2600" i="1" dirty="0" err="1"/>
              <a:t>llais</a:t>
            </a:r>
            <a:r>
              <a:rPr lang="en-US" sz="2600" i="1" dirty="0"/>
              <a:t> </a:t>
            </a:r>
            <a:r>
              <a:rPr lang="en-US" sz="2600" i="1" dirty="0" err="1"/>
              <a:t>cryf</a:t>
            </a:r>
            <a:r>
              <a:rPr lang="en-US" sz="2600" i="1" dirty="0"/>
              <a:t> a </a:t>
            </a:r>
            <a:r>
              <a:rPr lang="en-US" sz="2600" i="1" dirty="0" err="1"/>
              <a:t>rheolaeth</a:t>
            </a:r>
            <a:r>
              <a:rPr lang="en-US" sz="2600" i="1" dirty="0"/>
              <a:t> </a:t>
            </a:r>
            <a:r>
              <a:rPr lang="en-US" sz="2600" i="1" dirty="0" err="1" smtClean="0"/>
              <a:t>iddyn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nhw</a:t>
            </a:r>
            <a:r>
              <a:rPr lang="en-US" sz="2600" dirty="0" smtClean="0"/>
              <a:t>.</a:t>
            </a:r>
            <a:r>
              <a:rPr lang="en-GB" sz="2600" i="1" dirty="0" smtClean="0"/>
              <a:t>” </a:t>
            </a:r>
            <a:endParaRPr lang="en-GB" sz="26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 descr="Darlun o bobl a'u hamgylchoedd" title="Cymun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188" y="1372737"/>
            <a:ext cx="2807951" cy="2261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707904" y="3429000"/>
            <a:ext cx="4968552" cy="2662883"/>
          </a:xfrm>
          <a:prstGeom prst="wedgeRoundRectCallout">
            <a:avLst/>
          </a:prstGeom>
          <a:solidFill>
            <a:srgbClr val="5CC9E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Rhaid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berson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gweithredu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dyletswyddau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Ddeddf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 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hyrwyddo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llesiant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llesiant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cynnwys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diogelu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camdriniaeth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esgeulustod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3645025"/>
            <a:ext cx="3312368" cy="2736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CC9E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C9E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CC9E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C9E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CC9E3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dirty="0" err="1" smtClean="0"/>
              <a:t>Rhaid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chi </a:t>
            </a:r>
            <a:r>
              <a:rPr lang="en-GB" sz="2200" dirty="0" err="1" smtClean="0"/>
              <a:t>hefyd</a:t>
            </a:r>
            <a:r>
              <a:rPr lang="en-GB" sz="2200" dirty="0" smtClean="0"/>
              <a:t> </a:t>
            </a:r>
            <a:r>
              <a:rPr lang="en-GB" sz="2200" dirty="0" err="1" smtClean="0"/>
              <a:t>ddilyn</a:t>
            </a:r>
            <a:r>
              <a:rPr lang="en-GB" sz="2200" dirty="0" smtClean="0"/>
              <a:t> </a:t>
            </a:r>
            <a:br>
              <a:rPr lang="en-GB" sz="2200" dirty="0" smtClean="0"/>
            </a:br>
            <a:r>
              <a:rPr lang="en-GB" sz="2200" dirty="0" smtClean="0"/>
              <a:t>y </a:t>
            </a:r>
            <a:r>
              <a:rPr lang="en-GB" sz="2200" dirty="0" err="1" smtClean="0"/>
              <a:t>dyletswyddau</a:t>
            </a:r>
            <a:r>
              <a:rPr lang="en-GB" sz="2200" dirty="0" smtClean="0"/>
              <a:t> </a:t>
            </a:r>
            <a:r>
              <a:rPr lang="en-GB" sz="2200" dirty="0" err="1" smtClean="0"/>
              <a:t>hollgyffredinol</a:t>
            </a:r>
            <a:r>
              <a:rPr lang="en-GB" sz="2200" dirty="0" smtClean="0"/>
              <a:t> </a:t>
            </a:r>
            <a:r>
              <a:rPr lang="en-GB" sz="2200" dirty="0" err="1" smtClean="0"/>
              <a:t>eraill</a:t>
            </a:r>
            <a:r>
              <a:rPr lang="en-GB" sz="2200" dirty="0" smtClean="0"/>
              <a:t>: </a:t>
            </a:r>
          </a:p>
          <a:p>
            <a:r>
              <a:rPr lang="en-GB" sz="2200" dirty="0" err="1" smtClean="0"/>
              <a:t>Cymryd</a:t>
            </a:r>
            <a:r>
              <a:rPr lang="en-GB" sz="2200" dirty="0" smtClean="0"/>
              <a:t> </a:t>
            </a:r>
            <a:r>
              <a:rPr lang="en-GB" sz="2200" dirty="0" err="1" smtClean="0"/>
              <a:t>rhan</a:t>
            </a:r>
            <a:endParaRPr lang="en-GB" sz="2200" dirty="0" smtClean="0"/>
          </a:p>
          <a:p>
            <a:r>
              <a:rPr lang="en-GB" sz="2200" dirty="0" err="1" smtClean="0"/>
              <a:t>Urddas</a:t>
            </a:r>
            <a:endParaRPr lang="en-GB" sz="2200" dirty="0" smtClean="0"/>
          </a:p>
          <a:p>
            <a:r>
              <a:rPr lang="en-GB" sz="2200" dirty="0" smtClean="0"/>
              <a:t>Barn, </a:t>
            </a:r>
            <a:r>
              <a:rPr lang="en-GB" sz="2200" dirty="0" err="1" smtClean="0"/>
              <a:t>dymuniad</a:t>
            </a:r>
            <a:r>
              <a:rPr lang="en-GB" sz="2200" dirty="0" smtClean="0"/>
              <a:t>, </a:t>
            </a:r>
            <a:r>
              <a:rPr lang="en-GB" sz="2200" dirty="0" err="1" smtClean="0"/>
              <a:t>teimladau</a:t>
            </a:r>
            <a:endParaRPr lang="en-GB" sz="2200" dirty="0" smtClean="0"/>
          </a:p>
          <a:p>
            <a:r>
              <a:rPr lang="en-GB" sz="2200" dirty="0" err="1" smtClean="0"/>
              <a:t>Diwylliant</a:t>
            </a:r>
            <a:endParaRPr lang="en-GB" sz="2200" dirty="0" smtClean="0"/>
          </a:p>
          <a:p>
            <a:endParaRPr lang="en-GB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79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Hawliau</a:t>
            </a:r>
            <a:r>
              <a:rPr lang="en-GB" dirty="0" smtClean="0"/>
              <a:t> </a:t>
            </a:r>
            <a:r>
              <a:rPr lang="en-GB" dirty="0" err="1" smtClean="0"/>
              <a:t>dynol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946" y="1766257"/>
            <a:ext cx="3346994" cy="3889853"/>
          </a:xfrm>
          <a:prstGeom prst="rect">
            <a:avLst/>
          </a:prstGeom>
        </p:spPr>
      </p:pic>
      <p:pic>
        <p:nvPicPr>
          <p:cNvPr id="11" name="Picture 10" descr="https://encrypted-tbn1.gstatic.com/images?q=tbn:ANd9GcSUuKdV3FJAB3jd9bcQ16lZdNjfTBrtpoTwK49DyxZyKOpf4m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5665"/>
            <a:ext cx="1512168" cy="1507030"/>
          </a:xfrm>
          <a:prstGeom prst="rect">
            <a:avLst/>
          </a:prstGeom>
          <a:noFill/>
          <a:extLst/>
        </p:spPr>
      </p:pic>
      <p:pic>
        <p:nvPicPr>
          <p:cNvPr id="12" name="Content Placeholder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65425"/>
            <a:ext cx="3024336" cy="2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1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32848" cy="998984"/>
          </a:xfrm>
        </p:spPr>
        <p:txBody>
          <a:bodyPr/>
          <a:lstStyle/>
          <a:p>
            <a:r>
              <a:rPr lang="en-GB" dirty="0" err="1" smtClean="0"/>
              <a:t>Cysylltiad</a:t>
            </a:r>
            <a:r>
              <a:rPr lang="en-GB" dirty="0" smtClean="0"/>
              <a:t> â </a:t>
            </a:r>
            <a:r>
              <a:rPr lang="en-GB" dirty="0" err="1" smtClean="0"/>
              <a:t>rhannau</a:t>
            </a:r>
            <a:r>
              <a:rPr lang="en-GB" dirty="0" smtClean="0"/>
              <a:t> </a:t>
            </a:r>
            <a:r>
              <a:rPr lang="en-GB" dirty="0" err="1" smtClean="0"/>
              <a:t>eraill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Ddeddf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04235"/>
              </p:ext>
            </p:extLst>
          </p:nvPr>
        </p:nvGraphicFramePr>
        <p:xfrm>
          <a:off x="457200" y="1412875"/>
          <a:ext cx="8435280" cy="475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7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Llwybr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oedolion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Mae’r</a:t>
            </a:r>
            <a:r>
              <a:rPr lang="en-GB" dirty="0" smtClean="0"/>
              <a:t> </a:t>
            </a:r>
            <a:r>
              <a:rPr lang="en-GB" dirty="0" err="1" smtClean="0"/>
              <a:t>Ddeddf</a:t>
            </a:r>
            <a:r>
              <a:rPr lang="en-GB" dirty="0" smtClean="0"/>
              <a:t>, y </a:t>
            </a:r>
            <a:r>
              <a:rPr lang="en-GB" dirty="0" err="1" smtClean="0"/>
              <a:t>canllawiau</a:t>
            </a:r>
            <a:r>
              <a:rPr lang="en-GB" dirty="0" smtClean="0"/>
              <a:t> </a:t>
            </a:r>
            <a:r>
              <a:rPr lang="en-GB" dirty="0" err="1" smtClean="0"/>
              <a:t>statudol</a:t>
            </a:r>
            <a:r>
              <a:rPr lang="en-GB" dirty="0" smtClean="0"/>
              <a:t> </a:t>
            </a:r>
            <a:r>
              <a:rPr lang="en-GB" dirty="0" err="1" smtClean="0"/>
              <a:t>a’r</a:t>
            </a:r>
            <a:r>
              <a:rPr lang="en-GB" dirty="0" smtClean="0"/>
              <a:t> </a:t>
            </a:r>
            <a:r>
              <a:rPr lang="en-GB" dirty="0" err="1" smtClean="0"/>
              <a:t>rheoliadau’n</a:t>
            </a:r>
            <a:r>
              <a:rPr lang="en-GB" dirty="0" smtClean="0"/>
              <a:t> </a:t>
            </a:r>
            <a:r>
              <a:rPr lang="en-GB" dirty="0" err="1" smtClean="0"/>
              <a:t>egluro</a:t>
            </a:r>
            <a:r>
              <a:rPr lang="en-GB" dirty="0" smtClean="0"/>
              <a:t> </a:t>
            </a: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dylech</a:t>
            </a:r>
            <a:r>
              <a:rPr lang="en-GB" dirty="0" smtClean="0"/>
              <a:t> chi </a:t>
            </a:r>
            <a:r>
              <a:rPr lang="en-GB" dirty="0" err="1" smtClean="0"/>
              <a:t>weithio</a:t>
            </a:r>
            <a:r>
              <a:rPr lang="en-GB" dirty="0" smtClean="0"/>
              <a:t> </a:t>
            </a:r>
            <a:r>
              <a:rPr lang="en-GB" dirty="0" err="1" smtClean="0"/>
              <a:t>gydag</a:t>
            </a:r>
            <a:r>
              <a:rPr lang="en-GB" dirty="0" smtClean="0"/>
              <a:t> </a:t>
            </a:r>
            <a:r>
              <a:rPr lang="en-GB" dirty="0" err="1" smtClean="0"/>
              <a:t>oedolion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4862152"/>
              </p:ext>
            </p:extLst>
          </p:nvPr>
        </p:nvGraphicFramePr>
        <p:xfrm>
          <a:off x="649536" y="2420888"/>
          <a:ext cx="77388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4"/>
          <p:cNvSpPr/>
          <p:nvPr/>
        </p:nvSpPr>
        <p:spPr>
          <a:xfrm>
            <a:off x="2627784" y="2564904"/>
            <a:ext cx="1872208" cy="1368152"/>
          </a:xfrm>
          <a:prstGeom prst="wedgeEllipseCallout">
            <a:avLst/>
          </a:prstGeom>
          <a:solidFill>
            <a:srgbClr val="FF0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Cofnodwch y mater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Gorchymyn</a:t>
            </a:r>
            <a:r>
              <a:rPr lang="en-GB" dirty="0" smtClean="0"/>
              <a:t> </a:t>
            </a:r>
            <a:r>
              <a:rPr lang="en-GB" dirty="0" err="1"/>
              <a:t>A</a:t>
            </a:r>
            <a:r>
              <a:rPr lang="en-GB" dirty="0" err="1" smtClean="0"/>
              <a:t>mddiffyn</a:t>
            </a:r>
            <a:r>
              <a:rPr lang="en-GB" dirty="0" smtClean="0"/>
              <a:t> a </a:t>
            </a:r>
            <a:r>
              <a:rPr lang="en-GB" dirty="0" err="1" smtClean="0"/>
              <a:t>Chynorthwyo</a:t>
            </a:r>
            <a:r>
              <a:rPr lang="en-GB" dirty="0" smtClean="0"/>
              <a:t> </a:t>
            </a:r>
            <a:r>
              <a:rPr lang="en-GB" dirty="0" err="1" smtClean="0"/>
              <a:t>Oedolyn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025"/>
              </p:ext>
            </p:extLst>
          </p:nvPr>
        </p:nvGraphicFramePr>
        <p:xfrm>
          <a:off x="457200" y="1440691"/>
          <a:ext cx="8229600" cy="450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85110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Beth</a:t>
                      </a:r>
                      <a:endParaRPr lang="en-GB" sz="2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Gorchymyn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Ustus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Heddwch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alluogi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sgwrs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breifat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b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ganfod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yw’r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gwneud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penderfyniadau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ymyrraeth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asesu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yw’r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oedolyn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wynebu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risg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</a:t>
                      </a:r>
                      <a:endParaRPr lang="en-GB" sz="2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Amheuaeth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fod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oedolyn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wynebu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risg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angen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gorchymyn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gael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mynediad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fydd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gorchymyn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achosi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mwy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GB" sz="2000" b="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risg</a:t>
                      </a:r>
                      <a:r>
                        <a:rPr lang="en-GB" sz="20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bwy</a:t>
                      </a:r>
                      <a:endParaRPr lang="en-GB" sz="2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Swyddog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awdurdodedig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cwnstabl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ag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eraill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ôl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galw</a:t>
                      </a:r>
                      <a:endParaRPr lang="en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</a:t>
                      </a:r>
                      <a:endParaRPr lang="en-GB" sz="2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Adeilad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penodol</a:t>
                      </a:r>
                      <a:endParaRPr lang="en-GB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Pryd</a:t>
                      </a:r>
                      <a:endParaRPr lang="en-GB" sz="2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Amserlen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benodol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</a:t>
                      </a:r>
                      <a:endParaRPr lang="en-GB" sz="2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Mae’r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canllawiau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gosod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ystyriaethau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ran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wneud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defnydd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gorau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hyn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7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1" dirty="0" err="1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I’w</a:t>
                      </a:r>
                      <a:r>
                        <a:rPr lang="en-GB" sz="2200" b="1" i="1" dirty="0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="1" i="1" dirty="0" err="1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gweithredu</a:t>
                      </a:r>
                      <a:r>
                        <a:rPr lang="en-GB" sz="2200" b="1" i="1" dirty="0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="1" i="1" dirty="0" err="1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mewn</a:t>
                      </a:r>
                      <a:r>
                        <a:rPr lang="en-GB" sz="2200" b="1" i="1" dirty="0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="1" i="1" dirty="0" err="1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amgylchiadau</a:t>
                      </a:r>
                      <a:r>
                        <a:rPr lang="en-GB" sz="2200" b="1" i="1" dirty="0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="1" i="1" dirty="0" err="1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eithriadol</a:t>
                      </a:r>
                      <a:r>
                        <a:rPr lang="en-GB" sz="2200" b="1" i="1" dirty="0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="1" i="1" dirty="0" err="1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GB" sz="2200" b="1" i="1" dirty="0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="1" i="1" dirty="0" err="1" smtClean="0">
                          <a:solidFill>
                            <a:srgbClr val="5CC9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unig</a:t>
                      </a:r>
                      <a:endParaRPr lang="en-GB" sz="2200" b="1" i="1" dirty="0" smtClean="0">
                        <a:solidFill>
                          <a:srgbClr val="5CC9E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CC9E3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1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Llwybr ar gyfer plant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Ddeddf</a:t>
            </a:r>
            <a:r>
              <a:rPr lang="en-GB" dirty="0"/>
              <a:t>, y </a:t>
            </a:r>
            <a:r>
              <a:rPr lang="en-GB" dirty="0" err="1" smtClean="0"/>
              <a:t>canllawiau</a:t>
            </a:r>
            <a:r>
              <a:rPr lang="en-GB" dirty="0" smtClean="0"/>
              <a:t> </a:t>
            </a:r>
            <a:r>
              <a:rPr lang="en-GB" dirty="0" err="1" smtClean="0"/>
              <a:t>statudol</a:t>
            </a:r>
            <a:r>
              <a:rPr lang="en-GB" dirty="0" smtClean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rheoliadau’n</a:t>
            </a:r>
            <a:r>
              <a:rPr lang="en-GB" dirty="0"/>
              <a:t> </a:t>
            </a:r>
            <a:r>
              <a:rPr lang="en-GB" dirty="0" err="1"/>
              <a:t>egluro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dylech</a:t>
            </a:r>
            <a:r>
              <a:rPr lang="en-GB" dirty="0"/>
              <a:t> chi </a:t>
            </a:r>
            <a:r>
              <a:rPr lang="en-GB" dirty="0" err="1"/>
              <a:t>weithio</a:t>
            </a:r>
            <a:r>
              <a:rPr lang="en-GB" dirty="0"/>
              <a:t>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err="1" smtClean="0"/>
              <a:t>phlant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127741"/>
              </p:ext>
            </p:extLst>
          </p:nvPr>
        </p:nvGraphicFramePr>
        <p:xfrm>
          <a:off x="649536" y="2420888"/>
          <a:ext cx="77388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Callout 5"/>
          <p:cNvSpPr/>
          <p:nvPr/>
        </p:nvSpPr>
        <p:spPr>
          <a:xfrm>
            <a:off x="3573810" y="2745904"/>
            <a:ext cx="1872208" cy="1296144"/>
          </a:xfrm>
          <a:prstGeom prst="wedgeEllipseCallout">
            <a:avLst/>
          </a:prstGeom>
          <a:solidFill>
            <a:srgbClr val="FF0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Cofnodwch y mater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059832" y="3189514"/>
            <a:ext cx="3649075" cy="3479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raslun o fap Cymru a draig goch arno a hefyd nifer o grwpiau o bobl.&#10;Mae'r geiriau 6 ardal wedi ei brintio ar y gwaelod.&#10;" title="Cymr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28256"/>
            <a:ext cx="25276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Byrddau</a:t>
            </a:r>
            <a:r>
              <a:rPr lang="en-GB" dirty="0" smtClean="0"/>
              <a:t> </a:t>
            </a:r>
            <a:r>
              <a:rPr lang="en-GB" dirty="0" err="1" smtClean="0"/>
              <a:t>Diogelu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7" name="Picture 3" descr="Llun o adroddiad" title="Adroddi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87" y="4914746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lun grŵp o bobl." title="Defnyddwyr y gwasanaeth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5" y="4320114"/>
            <a:ext cx="1440160" cy="21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lun o flwch casglu arian ar ffurf mochyn - &quot;cadw mi gei&quot;" title="Cadw-mi-ge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12746" b="5199"/>
          <a:stretch/>
        </p:blipFill>
        <p:spPr bwMode="auto">
          <a:xfrm flipH="1">
            <a:off x="3614906" y="1319298"/>
            <a:ext cx="1533158" cy="9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07194" y="2644515"/>
            <a:ext cx="2031663" cy="1803913"/>
            <a:chOff x="6943484" y="2839941"/>
            <a:chExt cx="1828864" cy="1879951"/>
          </a:xfrm>
        </p:grpSpPr>
        <p:pic>
          <p:nvPicPr>
            <p:cNvPr id="12" name="Picture 8" descr="C:\Users\lindsey.pike\AppData\Local\Microsoft\Windows\Temporary Internet Files\Content.IE5\24UCTLCO\post it azul[1]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0" t="5575" r="8928" b="8868"/>
            <a:stretch/>
          </p:blipFill>
          <p:spPr bwMode="auto">
            <a:xfrm>
              <a:off x="6943484" y="2839941"/>
              <a:ext cx="1828864" cy="187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 title="Swyddogaethau"/>
            <p:cNvSpPr txBox="1"/>
            <p:nvPr/>
          </p:nvSpPr>
          <p:spPr>
            <a:xfrm rot="21443262">
              <a:off x="7055819" y="3750072"/>
              <a:ext cx="1590195" cy="38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Swyddogaethau</a:t>
              </a:r>
              <a:endParaRPr lang="en-GB" dirty="0"/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" b="89815" l="2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1429" y="3543073"/>
            <a:ext cx="1008112" cy="8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403648" y="4448428"/>
            <a:ext cx="2252454" cy="1495493"/>
          </a:xfrm>
          <a:prstGeom prst="wedgeRoundRectCallout">
            <a:avLst>
              <a:gd name="adj1" fmla="val -52649"/>
              <a:gd name="adj2" fmla="val 72828"/>
              <a:gd name="adj3" fmla="val 16667"/>
            </a:avLst>
          </a:prstGeom>
          <a:solidFill>
            <a:srgbClr val="FDC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Mae’n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ofynnol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person </a:t>
            </a:r>
            <a:b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derbyn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cymryd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133864">
            <a:off x="6702350" y="5306265"/>
            <a:ext cx="896268" cy="502289"/>
          </a:xfrm>
          <a:prstGeom prst="rightArrow">
            <a:avLst/>
          </a:prstGeom>
          <a:solidFill>
            <a:srgbClr val="FDC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4777982">
            <a:off x="4198935" y="2480365"/>
            <a:ext cx="823863" cy="502289"/>
          </a:xfrm>
          <a:prstGeom prst="rightArrow">
            <a:avLst/>
          </a:prstGeom>
          <a:solidFill>
            <a:srgbClr val="FDC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title="I - yn dynodi man gwybodaet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9044886">
            <a:off x="5404325" y="2529020"/>
            <a:ext cx="933361" cy="482687"/>
          </a:xfrm>
          <a:prstGeom prst="leftRightArrow">
            <a:avLst/>
          </a:prstGeom>
          <a:solidFill>
            <a:srgbClr val="FDC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ular Callout 24"/>
          <p:cNvSpPr/>
          <p:nvPr/>
        </p:nvSpPr>
        <p:spPr>
          <a:xfrm>
            <a:off x="272510" y="1412776"/>
            <a:ext cx="3579410" cy="2226778"/>
          </a:xfrm>
          <a:prstGeom prst="wedgeRoundRectCallout">
            <a:avLst>
              <a:gd name="adj1" fmla="val 35568"/>
              <a:gd name="adj2" fmla="val 65700"/>
              <a:gd name="adj3" fmla="val 16667"/>
            </a:avLst>
          </a:prstGeom>
          <a:solidFill>
            <a:srgbClr val="5CC9E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550"/>
            <a:r>
              <a:rPr lang="en-GB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Pwrpas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Bwrdd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diogelu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b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oedolion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camdriniaeth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esgeulustod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niweidiau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eraill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sefyllfaoedd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wynebu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risg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 title="Gweithdrefnau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58" b="93064" l="4035" r="90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5" t="7761" r="7234" b="6757"/>
          <a:stretch/>
        </p:blipFill>
        <p:spPr bwMode="auto">
          <a:xfrm>
            <a:off x="7140955" y="1655188"/>
            <a:ext cx="1823533" cy="18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 rot="21443262">
            <a:off x="7251319" y="2593260"/>
            <a:ext cx="164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Gweithdrefnau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04905" y="5961069"/>
            <a:ext cx="181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ardal</a:t>
            </a:r>
            <a:endParaRPr lang="en-GB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" b="89815" l="2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2092" y="4397753"/>
            <a:ext cx="1008112" cy="8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" b="89815" l="2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9348" y="3826758"/>
            <a:ext cx="1008112" cy="8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" b="89815" l="2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9348" y="4697767"/>
            <a:ext cx="1008112" cy="8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" b="89815" l="2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6152" y="5178606"/>
            <a:ext cx="1008112" cy="8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" b="89815" l="2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82" y="5450791"/>
            <a:ext cx="1008112" cy="8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1116663">
            <a:off x="7779954" y="5297967"/>
            <a:ext cx="703766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y-GB" sz="1200" smtClean="0">
                <a:solidFill>
                  <a:schemeClr val="bg1"/>
                </a:solidFill>
              </a:rPr>
              <a:t>Adroddiad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8179</TotalTime>
  <Words>3617</Words>
  <Application>Microsoft Office PowerPoint</Application>
  <PresentationFormat>On-screen Show (4:3)</PresentationFormat>
  <Paragraphs>208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Trosolwg Diogelu</vt:lpstr>
      <vt:lpstr>Yr hyn sy’n cael ei drafod</vt:lpstr>
      <vt:lpstr>Dyletswyddau llesiant  a hollgyffredinol</vt:lpstr>
      <vt:lpstr>Hawliau dynol</vt:lpstr>
      <vt:lpstr>Cysylltiad â rhannau eraill o’r Ddeddf</vt:lpstr>
      <vt:lpstr>Llwybr ar gyfer oedolion</vt:lpstr>
      <vt:lpstr>Gorchymyn Amddiffyn a Chynorthwyo Oedolyn</vt:lpstr>
      <vt:lpstr>Llwybr ar gyfer plant</vt:lpstr>
      <vt:lpstr>Byrddau Diogelu</vt:lpstr>
      <vt:lpstr>Y Bwrdd Diogelu  Annibynnol Cenedlaethol</vt:lpstr>
      <vt:lpstr>Canlyniadau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Richardson</dc:creator>
  <cp:lastModifiedBy>James Lewis</cp:lastModifiedBy>
  <cp:revision>295</cp:revision>
  <cp:lastPrinted>2015-10-30T10:25:12Z</cp:lastPrinted>
  <dcterms:created xsi:type="dcterms:W3CDTF">2015-08-12T16:30:18Z</dcterms:created>
  <dcterms:modified xsi:type="dcterms:W3CDTF">2017-05-24T14:48:33Z</dcterms:modified>
</cp:coreProperties>
</file>