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9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5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5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5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5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5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60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61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62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63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66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67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70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93" r:id="rId3"/>
    <p:sldId id="379" r:id="rId4"/>
    <p:sldId id="296" r:id="rId5"/>
    <p:sldId id="302" r:id="rId6"/>
    <p:sldId id="305" r:id="rId7"/>
    <p:sldId id="309" r:id="rId8"/>
    <p:sldId id="340" r:id="rId9"/>
    <p:sldId id="368" r:id="rId10"/>
    <p:sldId id="314" r:id="rId11"/>
    <p:sldId id="311" r:id="rId12"/>
    <p:sldId id="315" r:id="rId13"/>
    <p:sldId id="346" r:id="rId14"/>
    <p:sldId id="341" r:id="rId15"/>
    <p:sldId id="319" r:id="rId16"/>
    <p:sldId id="318" r:id="rId17"/>
    <p:sldId id="312" r:id="rId18"/>
    <p:sldId id="320" r:id="rId19"/>
    <p:sldId id="321" r:id="rId20"/>
    <p:sldId id="325" r:id="rId21"/>
    <p:sldId id="329" r:id="rId22"/>
    <p:sldId id="324" r:id="rId23"/>
    <p:sldId id="369" r:id="rId24"/>
    <p:sldId id="328" r:id="rId25"/>
    <p:sldId id="370" r:id="rId26"/>
    <p:sldId id="354" r:id="rId27"/>
    <p:sldId id="299" r:id="rId28"/>
    <p:sldId id="323" r:id="rId29"/>
    <p:sldId id="297" r:id="rId30"/>
    <p:sldId id="371" r:id="rId31"/>
    <p:sldId id="303" r:id="rId32"/>
    <p:sldId id="331" r:id="rId33"/>
    <p:sldId id="307" r:id="rId34"/>
    <p:sldId id="332" r:id="rId35"/>
    <p:sldId id="333" r:id="rId36"/>
    <p:sldId id="353" r:id="rId37"/>
    <p:sldId id="336" r:id="rId38"/>
    <p:sldId id="372" r:id="rId39"/>
    <p:sldId id="378" r:id="rId40"/>
    <p:sldId id="373" r:id="rId41"/>
    <p:sldId id="374" r:id="rId42"/>
    <p:sldId id="377" r:id="rId43"/>
    <p:sldId id="334" r:id="rId44"/>
    <p:sldId id="338" r:id="rId45"/>
    <p:sldId id="375" r:id="rId46"/>
    <p:sldId id="347" r:id="rId47"/>
    <p:sldId id="342" r:id="rId48"/>
    <p:sldId id="351" r:id="rId49"/>
    <p:sldId id="348" r:id="rId50"/>
    <p:sldId id="352" r:id="rId51"/>
    <p:sldId id="361" r:id="rId52"/>
    <p:sldId id="349" r:id="rId53"/>
    <p:sldId id="300" r:id="rId54"/>
    <p:sldId id="322" r:id="rId55"/>
    <p:sldId id="298" r:id="rId56"/>
    <p:sldId id="304" r:id="rId57"/>
    <p:sldId id="360" r:id="rId58"/>
    <p:sldId id="308" r:id="rId59"/>
    <p:sldId id="343" r:id="rId60"/>
    <p:sldId id="362" r:id="rId61"/>
    <p:sldId id="355" r:id="rId62"/>
    <p:sldId id="363" r:id="rId63"/>
    <p:sldId id="364" r:id="rId64"/>
    <p:sldId id="356" r:id="rId65"/>
    <p:sldId id="357" r:id="rId66"/>
    <p:sldId id="306" r:id="rId67"/>
    <p:sldId id="365" r:id="rId68"/>
    <p:sldId id="366" r:id="rId69"/>
    <p:sldId id="344" r:id="rId70"/>
    <p:sldId id="358" r:id="rId71"/>
    <p:sldId id="345" r:id="rId72"/>
    <p:sldId id="367" r:id="rId73"/>
    <p:sldId id="301" r:id="rId7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>
          <p15:clr>
            <a:srgbClr val="A4A3A4"/>
          </p15:clr>
        </p15:guide>
        <p15:guide id="2" pos="36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1">
          <p15:clr>
            <a:srgbClr val="A4A3A4"/>
          </p15:clr>
        </p15:guide>
        <p15:guide id="2" orient="horz" pos="3149">
          <p15:clr>
            <a:srgbClr val="A4A3A4"/>
          </p15:clr>
        </p15:guide>
        <p15:guide id="3" orient="horz" pos="3089">
          <p15:clr>
            <a:srgbClr val="A4A3A4"/>
          </p15:clr>
        </p15:guide>
        <p15:guide id="4" orient="horz" pos="3127">
          <p15:clr>
            <a:srgbClr val="A4A3A4"/>
          </p15:clr>
        </p15:guide>
        <p15:guide id="5" pos="2141">
          <p15:clr>
            <a:srgbClr val="A4A3A4"/>
          </p15:clr>
        </p15:guide>
        <p15:guide id="6" pos="2163">
          <p15:clr>
            <a:srgbClr val="A4A3A4"/>
          </p15:clr>
        </p15:guide>
        <p15:guide id="7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9E3"/>
    <a:srgbClr val="85C441"/>
    <a:srgbClr val="34B555"/>
    <a:srgbClr val="EF9526"/>
    <a:srgbClr val="FDC536"/>
    <a:srgbClr val="ED1E87"/>
    <a:srgbClr val="FF00A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774" autoAdjust="0"/>
  </p:normalViewPr>
  <p:slideViewPr>
    <p:cSldViewPr>
      <p:cViewPr varScale="1">
        <p:scale>
          <a:sx n="55" d="100"/>
          <a:sy n="55" d="100"/>
        </p:scale>
        <p:origin x="-1206" y="-90"/>
      </p:cViewPr>
      <p:guideLst>
        <p:guide orient="horz" pos="3838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0" d="100"/>
          <a:sy n="70" d="100"/>
        </p:scale>
        <p:origin x="-1848" y="-72"/>
      </p:cViewPr>
      <p:guideLst>
        <p:guide orient="horz" pos="3111"/>
        <p:guide orient="horz" pos="3149"/>
        <p:guide orient="horz" pos="3089"/>
        <p:guide orient="horz" pos="3127"/>
        <p:guide pos="2141"/>
        <p:guide pos="2163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91FA3-5D8C-4AB4-8061-0DDC9FF7A767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12593D-8E45-493B-91F6-D2AED0B488CF}">
      <dgm:prSet phldrT="[Text]"/>
      <dgm:spPr/>
      <dgm:t>
        <a:bodyPr/>
        <a:lstStyle/>
        <a:p>
          <a:r>
            <a:rPr lang="en-GB" b="1" dirty="0" smtClean="0"/>
            <a:t>Modiwl </a:t>
          </a:r>
          <a:r>
            <a:rPr lang="en-GB" b="1" dirty="0"/>
            <a:t>1 – Ynghylch Eiriolaeth</a:t>
          </a:r>
        </a:p>
        <a:p>
          <a:r>
            <a:rPr lang="en-GB" b="1" dirty="0" smtClean="0"/>
            <a:t>Nodau i gynyddu gwybodaeth a dealltwriaeth o eiriolaeth broffesiynol annibynnol</a:t>
          </a:r>
        </a:p>
      </dgm:t>
    </dgm:pt>
    <dgm:pt modelId="{689328E4-589B-4057-B893-4A318DFEE138}" type="parTrans" cxnId="{AA709132-73D5-4CD9-A859-C8B1691E7B8F}">
      <dgm:prSet/>
      <dgm:spPr/>
      <dgm:t>
        <a:bodyPr/>
        <a:lstStyle/>
        <a:p>
          <a:endParaRPr lang="en-GB"/>
        </a:p>
      </dgm:t>
    </dgm:pt>
    <dgm:pt modelId="{36BF74FA-9886-4E5F-8CAC-63A215C60C28}" type="sibTrans" cxnId="{AA709132-73D5-4CD9-A859-C8B1691E7B8F}">
      <dgm:prSet/>
      <dgm:spPr/>
      <dgm:t>
        <a:bodyPr/>
        <a:lstStyle/>
        <a:p>
          <a:endParaRPr lang="en-GB"/>
        </a:p>
      </dgm:t>
    </dgm:pt>
    <dgm:pt modelId="{37175E4D-B506-40DB-9D8F-C4DFA7B8E565}">
      <dgm:prSet phldrT="[Text]"/>
      <dgm:spPr/>
      <dgm:t>
        <a:bodyPr/>
        <a:lstStyle/>
        <a:p>
          <a:r>
            <a:rPr lang="en-GB" b="1" dirty="0" smtClean="0"/>
            <a:t>Modiwl </a:t>
          </a:r>
          <a:r>
            <a:rPr lang="en-GB" b="1" dirty="0"/>
            <a:t>2 – Llesiant</a:t>
          </a:r>
        </a:p>
        <a:p>
          <a:r>
            <a:rPr lang="en-GB" b="1" dirty="0" smtClean="0"/>
            <a:t>Nodau i hyrwyddo dewis a rheolaeth wirioneddol yn unol ag egwyddorion a dyletswyddau llesiant y Ddeddf</a:t>
          </a:r>
        </a:p>
      </dgm:t>
    </dgm:pt>
    <dgm:pt modelId="{ED08274D-6790-4692-980D-857C827690C8}" type="parTrans" cxnId="{49B16B4A-7A3B-4576-8453-92ED2F85B5E1}">
      <dgm:prSet/>
      <dgm:spPr/>
      <dgm:t>
        <a:bodyPr/>
        <a:lstStyle/>
        <a:p>
          <a:endParaRPr lang="en-GB"/>
        </a:p>
      </dgm:t>
    </dgm:pt>
    <dgm:pt modelId="{103709B9-EF61-4506-A8EE-490EA5DB1AD8}" type="sibTrans" cxnId="{49B16B4A-7A3B-4576-8453-92ED2F85B5E1}">
      <dgm:prSet/>
      <dgm:spPr/>
      <dgm:t>
        <a:bodyPr/>
        <a:lstStyle/>
        <a:p>
          <a:endParaRPr lang="en-GB"/>
        </a:p>
      </dgm:t>
    </dgm:pt>
    <dgm:pt modelId="{8670F150-E2E6-4001-A414-4E8B7CD24D72}">
      <dgm:prSet phldrT="[Text]"/>
      <dgm:spPr/>
      <dgm:t>
        <a:bodyPr/>
        <a:lstStyle/>
        <a:p>
          <a:r>
            <a:rPr lang="en-GB" b="1" dirty="0" smtClean="0"/>
            <a:t>Modiwl </a:t>
          </a:r>
          <a:r>
            <a:rPr lang="en-GB" b="1" dirty="0"/>
            <a:t>3 – Llinyn Aur</a:t>
          </a:r>
        </a:p>
        <a:p>
          <a:r>
            <a:rPr lang="en-GB" b="1" dirty="0" smtClean="0"/>
            <a:t>Yn ceisio hyrwyddo dealltwriaeth o eiriolaeth fel y Llinyn Aur sy'n rhedeg trwy'r Ddeddf Gwasanaethau Cymdeithasol a Llesiant (Cymru) 2014 (y Ddeddf) a'r dyletswyddau ar weithwyr proffesiynol </a:t>
          </a:r>
        </a:p>
      </dgm:t>
    </dgm:pt>
    <dgm:pt modelId="{4CA4E603-9322-4764-8F42-0A7FC5613552}" type="parTrans" cxnId="{C2C09F51-FA25-446F-B5F1-894F9CF6E751}">
      <dgm:prSet/>
      <dgm:spPr/>
      <dgm:t>
        <a:bodyPr/>
        <a:lstStyle/>
        <a:p>
          <a:endParaRPr lang="en-GB"/>
        </a:p>
      </dgm:t>
    </dgm:pt>
    <dgm:pt modelId="{7C4567EF-925F-48E1-A963-F0E4833D60BE}" type="sibTrans" cxnId="{C2C09F51-FA25-446F-B5F1-894F9CF6E751}">
      <dgm:prSet/>
      <dgm:spPr/>
      <dgm:t>
        <a:bodyPr/>
        <a:lstStyle/>
        <a:p>
          <a:endParaRPr lang="en-GB"/>
        </a:p>
      </dgm:t>
    </dgm:pt>
    <dgm:pt modelId="{8762B7A6-32EF-4F23-9983-5B0B21454177}" type="pres">
      <dgm:prSet presAssocID="{DB491FA3-5D8C-4AB4-8061-0DDC9FF7A7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E4E415-27C8-4CEF-AE32-C6216D883977}" type="pres">
      <dgm:prSet presAssocID="{D812593D-8E45-493B-91F6-D2AED0B488CF}" presName="comp" presStyleCnt="0"/>
      <dgm:spPr/>
      <dgm:t>
        <a:bodyPr/>
        <a:lstStyle/>
        <a:p>
          <a:endParaRPr lang="en-GB"/>
        </a:p>
      </dgm:t>
    </dgm:pt>
    <dgm:pt modelId="{85B505EE-F538-45EE-A6C8-7D0BF9B5ED99}" type="pres">
      <dgm:prSet presAssocID="{D812593D-8E45-493B-91F6-D2AED0B488CF}" presName="box" presStyleLbl="node1" presStyleIdx="0" presStyleCnt="3"/>
      <dgm:spPr/>
      <dgm:t>
        <a:bodyPr/>
        <a:lstStyle/>
        <a:p>
          <a:endParaRPr lang="en-GB"/>
        </a:p>
      </dgm:t>
    </dgm:pt>
    <dgm:pt modelId="{C17399B7-0F89-4139-86CD-DF0B2D7A6DA4}" type="pres">
      <dgm:prSet presAssocID="{D812593D-8E45-493B-91F6-D2AED0B488C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0A05C05-0CF0-4246-BBC7-2680961FEE89}" type="pres">
      <dgm:prSet presAssocID="{D812593D-8E45-493B-91F6-D2AED0B488C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9F87E-3291-4CC9-BD40-850FF6910BAE}" type="pres">
      <dgm:prSet presAssocID="{36BF74FA-9886-4E5F-8CAC-63A215C60C28}" presName="spacer" presStyleCnt="0"/>
      <dgm:spPr/>
      <dgm:t>
        <a:bodyPr/>
        <a:lstStyle/>
        <a:p>
          <a:endParaRPr lang="en-GB"/>
        </a:p>
      </dgm:t>
    </dgm:pt>
    <dgm:pt modelId="{5AFD7D26-AD69-4F28-A5AC-E675B627007F}" type="pres">
      <dgm:prSet presAssocID="{37175E4D-B506-40DB-9D8F-C4DFA7B8E565}" presName="comp" presStyleCnt="0"/>
      <dgm:spPr/>
      <dgm:t>
        <a:bodyPr/>
        <a:lstStyle/>
        <a:p>
          <a:endParaRPr lang="en-GB"/>
        </a:p>
      </dgm:t>
    </dgm:pt>
    <dgm:pt modelId="{1A4E94F6-EB45-4465-8B64-7D590C9DC4B9}" type="pres">
      <dgm:prSet presAssocID="{37175E4D-B506-40DB-9D8F-C4DFA7B8E565}" presName="box" presStyleLbl="node1" presStyleIdx="1" presStyleCnt="3"/>
      <dgm:spPr/>
      <dgm:t>
        <a:bodyPr/>
        <a:lstStyle/>
        <a:p>
          <a:endParaRPr lang="en-GB"/>
        </a:p>
      </dgm:t>
    </dgm:pt>
    <dgm:pt modelId="{BA446622-6EFE-45FE-9C7C-49AEFA6C4D48}" type="pres">
      <dgm:prSet presAssocID="{37175E4D-B506-40DB-9D8F-C4DFA7B8E56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DA63CA2-972C-481A-9613-D1CE61958823}" type="pres">
      <dgm:prSet presAssocID="{37175E4D-B506-40DB-9D8F-C4DFA7B8E5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A2A01-980E-46B5-BF7B-FCE3A071E92D}" type="pres">
      <dgm:prSet presAssocID="{103709B9-EF61-4506-A8EE-490EA5DB1AD8}" presName="spacer" presStyleCnt="0"/>
      <dgm:spPr/>
      <dgm:t>
        <a:bodyPr/>
        <a:lstStyle/>
        <a:p>
          <a:endParaRPr lang="en-GB"/>
        </a:p>
      </dgm:t>
    </dgm:pt>
    <dgm:pt modelId="{6B6B3EF4-3F1C-40B7-92E3-3414F9D2ED9E}" type="pres">
      <dgm:prSet presAssocID="{8670F150-E2E6-4001-A414-4E8B7CD24D72}" presName="comp" presStyleCnt="0"/>
      <dgm:spPr/>
      <dgm:t>
        <a:bodyPr/>
        <a:lstStyle/>
        <a:p>
          <a:endParaRPr lang="en-GB"/>
        </a:p>
      </dgm:t>
    </dgm:pt>
    <dgm:pt modelId="{DE84ECA3-BDCD-4CF0-BC27-4DDF621AE815}" type="pres">
      <dgm:prSet presAssocID="{8670F150-E2E6-4001-A414-4E8B7CD24D72}" presName="box" presStyleLbl="node1" presStyleIdx="2" presStyleCnt="3"/>
      <dgm:spPr/>
      <dgm:t>
        <a:bodyPr/>
        <a:lstStyle/>
        <a:p>
          <a:endParaRPr lang="en-GB"/>
        </a:p>
      </dgm:t>
    </dgm:pt>
    <dgm:pt modelId="{E72C9404-1221-4B9C-9285-6F4A47FBEAAA}" type="pres">
      <dgm:prSet presAssocID="{8670F150-E2E6-4001-A414-4E8B7CD24D7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C50AA86-F502-42D3-9D34-CC4FF6F9E090}" type="pres">
      <dgm:prSet presAssocID="{8670F150-E2E6-4001-A414-4E8B7CD24D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709132-73D5-4CD9-A859-C8B1691E7B8F}" srcId="{DB491FA3-5D8C-4AB4-8061-0DDC9FF7A767}" destId="{D812593D-8E45-493B-91F6-D2AED0B488CF}" srcOrd="0" destOrd="0" parTransId="{689328E4-589B-4057-B893-4A318DFEE138}" sibTransId="{36BF74FA-9886-4E5F-8CAC-63A215C60C28}"/>
    <dgm:cxn modelId="{C2C09F51-FA25-446F-B5F1-894F9CF6E751}" srcId="{DB491FA3-5D8C-4AB4-8061-0DDC9FF7A767}" destId="{8670F150-E2E6-4001-A414-4E8B7CD24D72}" srcOrd="2" destOrd="0" parTransId="{4CA4E603-9322-4764-8F42-0A7FC5613552}" sibTransId="{7C4567EF-925F-48E1-A963-F0E4833D60BE}"/>
    <dgm:cxn modelId="{385FF306-FA10-4EA9-B438-A82DF8554C46}" type="presOf" srcId="{DB491FA3-5D8C-4AB4-8061-0DDC9FF7A767}" destId="{8762B7A6-32EF-4F23-9983-5B0B21454177}" srcOrd="0" destOrd="0" presId="urn:microsoft.com/office/officeart/2005/8/layout/vList4#1"/>
    <dgm:cxn modelId="{7815E669-6B58-4F09-A3AD-292DD4DE18FC}" type="presOf" srcId="{D812593D-8E45-493B-91F6-D2AED0B488CF}" destId="{85B505EE-F538-45EE-A6C8-7D0BF9B5ED99}" srcOrd="0" destOrd="0" presId="urn:microsoft.com/office/officeart/2005/8/layout/vList4#1"/>
    <dgm:cxn modelId="{0667E449-CE8D-4EC1-8097-76397D021893}" type="presOf" srcId="{8670F150-E2E6-4001-A414-4E8B7CD24D72}" destId="{DE84ECA3-BDCD-4CF0-BC27-4DDF621AE815}" srcOrd="0" destOrd="0" presId="urn:microsoft.com/office/officeart/2005/8/layout/vList4#1"/>
    <dgm:cxn modelId="{49B16B4A-7A3B-4576-8453-92ED2F85B5E1}" srcId="{DB491FA3-5D8C-4AB4-8061-0DDC9FF7A767}" destId="{37175E4D-B506-40DB-9D8F-C4DFA7B8E565}" srcOrd="1" destOrd="0" parTransId="{ED08274D-6790-4692-980D-857C827690C8}" sibTransId="{103709B9-EF61-4506-A8EE-490EA5DB1AD8}"/>
    <dgm:cxn modelId="{9073F5DD-51C4-4937-A698-233F782ACE63}" type="presOf" srcId="{D812593D-8E45-493B-91F6-D2AED0B488CF}" destId="{A0A05C05-0CF0-4246-BBC7-2680961FEE89}" srcOrd="1" destOrd="0" presId="urn:microsoft.com/office/officeart/2005/8/layout/vList4#1"/>
    <dgm:cxn modelId="{9D54C088-2D1A-4A00-9ED7-7C3002878306}" type="presOf" srcId="{8670F150-E2E6-4001-A414-4E8B7CD24D72}" destId="{EC50AA86-F502-42D3-9D34-CC4FF6F9E090}" srcOrd="1" destOrd="0" presId="urn:microsoft.com/office/officeart/2005/8/layout/vList4#1"/>
    <dgm:cxn modelId="{75838067-59F7-418B-B417-8867679347E2}" type="presOf" srcId="{37175E4D-B506-40DB-9D8F-C4DFA7B8E565}" destId="{FDA63CA2-972C-481A-9613-D1CE61958823}" srcOrd="1" destOrd="0" presId="urn:microsoft.com/office/officeart/2005/8/layout/vList4#1"/>
    <dgm:cxn modelId="{8C432265-2B26-4B46-94A6-BD37ADBCC836}" type="presOf" srcId="{37175E4D-B506-40DB-9D8F-C4DFA7B8E565}" destId="{1A4E94F6-EB45-4465-8B64-7D590C9DC4B9}" srcOrd="0" destOrd="0" presId="urn:microsoft.com/office/officeart/2005/8/layout/vList4#1"/>
    <dgm:cxn modelId="{257CDF21-E4B8-4D58-9D6B-AC79972EA00A}" type="presParOf" srcId="{8762B7A6-32EF-4F23-9983-5B0B21454177}" destId="{50E4E415-27C8-4CEF-AE32-C6216D883977}" srcOrd="0" destOrd="0" presId="urn:microsoft.com/office/officeart/2005/8/layout/vList4#1"/>
    <dgm:cxn modelId="{EC0CB151-8CE0-476F-B271-4A60B711AA15}" type="presParOf" srcId="{50E4E415-27C8-4CEF-AE32-C6216D883977}" destId="{85B505EE-F538-45EE-A6C8-7D0BF9B5ED99}" srcOrd="0" destOrd="0" presId="urn:microsoft.com/office/officeart/2005/8/layout/vList4#1"/>
    <dgm:cxn modelId="{2CDA909F-261E-40B4-BAD3-D64FFBC5628F}" type="presParOf" srcId="{50E4E415-27C8-4CEF-AE32-C6216D883977}" destId="{C17399B7-0F89-4139-86CD-DF0B2D7A6DA4}" srcOrd="1" destOrd="0" presId="urn:microsoft.com/office/officeart/2005/8/layout/vList4#1"/>
    <dgm:cxn modelId="{8C9E7EDB-B0F7-4F96-BA9F-64D7118CE8A5}" type="presParOf" srcId="{50E4E415-27C8-4CEF-AE32-C6216D883977}" destId="{A0A05C05-0CF0-4246-BBC7-2680961FEE89}" srcOrd="2" destOrd="0" presId="urn:microsoft.com/office/officeart/2005/8/layout/vList4#1"/>
    <dgm:cxn modelId="{F9464735-E508-4076-BFF6-EF864F3B3582}" type="presParOf" srcId="{8762B7A6-32EF-4F23-9983-5B0B21454177}" destId="{6939F87E-3291-4CC9-BD40-850FF6910BAE}" srcOrd="1" destOrd="0" presId="urn:microsoft.com/office/officeart/2005/8/layout/vList4#1"/>
    <dgm:cxn modelId="{91946B3A-1415-48F2-96DF-26C436B0ECB7}" type="presParOf" srcId="{8762B7A6-32EF-4F23-9983-5B0B21454177}" destId="{5AFD7D26-AD69-4F28-A5AC-E675B627007F}" srcOrd="2" destOrd="0" presId="urn:microsoft.com/office/officeart/2005/8/layout/vList4#1"/>
    <dgm:cxn modelId="{69F1B6D5-4229-441A-ADD1-00DE00A75B61}" type="presParOf" srcId="{5AFD7D26-AD69-4F28-A5AC-E675B627007F}" destId="{1A4E94F6-EB45-4465-8B64-7D590C9DC4B9}" srcOrd="0" destOrd="0" presId="urn:microsoft.com/office/officeart/2005/8/layout/vList4#1"/>
    <dgm:cxn modelId="{50AFDC20-90F2-4D63-BE42-C4BC14C91F28}" type="presParOf" srcId="{5AFD7D26-AD69-4F28-A5AC-E675B627007F}" destId="{BA446622-6EFE-45FE-9C7C-49AEFA6C4D48}" srcOrd="1" destOrd="0" presId="urn:microsoft.com/office/officeart/2005/8/layout/vList4#1"/>
    <dgm:cxn modelId="{D65C5882-CD2D-487B-8102-110A57788CDB}" type="presParOf" srcId="{5AFD7D26-AD69-4F28-A5AC-E675B627007F}" destId="{FDA63CA2-972C-481A-9613-D1CE61958823}" srcOrd="2" destOrd="0" presId="urn:microsoft.com/office/officeart/2005/8/layout/vList4#1"/>
    <dgm:cxn modelId="{0E6454AE-1824-44DA-962D-86900492F224}" type="presParOf" srcId="{8762B7A6-32EF-4F23-9983-5B0B21454177}" destId="{EADA2A01-980E-46B5-BF7B-FCE3A071E92D}" srcOrd="3" destOrd="0" presId="urn:microsoft.com/office/officeart/2005/8/layout/vList4#1"/>
    <dgm:cxn modelId="{D18F1B18-6D3E-4591-BEEC-92E985E8F759}" type="presParOf" srcId="{8762B7A6-32EF-4F23-9983-5B0B21454177}" destId="{6B6B3EF4-3F1C-40B7-92E3-3414F9D2ED9E}" srcOrd="4" destOrd="0" presId="urn:microsoft.com/office/officeart/2005/8/layout/vList4#1"/>
    <dgm:cxn modelId="{3B5EAA4D-184D-4DCF-807A-06FC4FD729F7}" type="presParOf" srcId="{6B6B3EF4-3F1C-40B7-92E3-3414F9D2ED9E}" destId="{DE84ECA3-BDCD-4CF0-BC27-4DDF621AE815}" srcOrd="0" destOrd="0" presId="urn:microsoft.com/office/officeart/2005/8/layout/vList4#1"/>
    <dgm:cxn modelId="{10875FBD-286A-4F46-80F9-19336F2A2577}" type="presParOf" srcId="{6B6B3EF4-3F1C-40B7-92E3-3414F9D2ED9E}" destId="{E72C9404-1221-4B9C-9285-6F4A47FBEAAA}" srcOrd="1" destOrd="0" presId="urn:microsoft.com/office/officeart/2005/8/layout/vList4#1"/>
    <dgm:cxn modelId="{CDC73E14-9530-49B2-8EEF-202A705E5D9F}" type="presParOf" srcId="{6B6B3EF4-3F1C-40B7-92E3-3414F9D2ED9E}" destId="{EC50AA86-F502-42D3-9D34-CC4FF6F9E0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CABDFB-04E4-4815-AF6A-006A87B653CD}" type="doc">
      <dgm:prSet loTypeId="urn:microsoft.com/office/officeart/2005/8/layout/vProcess5" loCatId="process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E1B8264C-3D08-455B-AB53-4D277F80584D}">
      <dgm:prSet phldrT="[Text]" custT="1"/>
      <dgm:spPr/>
      <dgm:t>
        <a:bodyPr/>
        <a:lstStyle/>
        <a:p>
          <a:r>
            <a:rPr lang="en-GB" sz="4000" b="1" dirty="0" smtClean="0"/>
            <a:t>Ymarfer:</a:t>
          </a:r>
          <a:endParaRPr lang="cy-GB" sz="4000" b="1" dirty="0"/>
        </a:p>
      </dgm:t>
    </dgm:pt>
    <dgm:pt modelId="{68196566-6CEB-40E3-A45B-AE479566B7ED}" type="parTrans" cxnId="{7DED26CF-25E0-4944-89E2-31014CB3215B}">
      <dgm:prSet/>
      <dgm:spPr/>
      <dgm:t>
        <a:bodyPr/>
        <a:lstStyle/>
        <a:p>
          <a:endParaRPr lang="en-GB"/>
        </a:p>
      </dgm:t>
    </dgm:pt>
    <dgm:pt modelId="{364AEA9D-57FC-449A-B69A-47B821AB39FF}" type="sibTrans" cxnId="{7DED26CF-25E0-4944-89E2-31014CB3215B}">
      <dgm:prSet/>
      <dgm:spPr/>
      <dgm:t>
        <a:bodyPr/>
        <a:lstStyle/>
        <a:p>
          <a:endParaRPr lang="en-GB" dirty="0"/>
        </a:p>
      </dgm:t>
    </dgm:pt>
    <dgm:pt modelId="{F8C9101F-DA73-4F5A-BC81-AA18CA1DF6F6}">
      <dgm:prSet phldrT="[Text]" custT="1"/>
      <dgm:spPr/>
      <dgm:t>
        <a:bodyPr/>
        <a:lstStyle/>
        <a:p>
          <a:r>
            <a:rPr lang="en-GB" sz="2800" b="1" dirty="0" smtClean="0"/>
            <a:t>Mewn parau, penderfynwch os yw'r 20 datganiad ar y daflen yn fyth neu'n ffaith</a:t>
          </a:r>
          <a:endParaRPr lang="cy-GB" sz="2800" b="1" dirty="0"/>
        </a:p>
      </dgm:t>
    </dgm:pt>
    <dgm:pt modelId="{8FDC5C5F-8EFE-4EF8-8635-4E016344280B}" type="parTrans" cxnId="{64251576-E2DC-45F6-964B-CE42536D323E}">
      <dgm:prSet/>
      <dgm:spPr/>
      <dgm:t>
        <a:bodyPr/>
        <a:lstStyle/>
        <a:p>
          <a:endParaRPr lang="en-GB"/>
        </a:p>
      </dgm:t>
    </dgm:pt>
    <dgm:pt modelId="{2951DFBC-DD4E-4902-82E1-04C728678976}" type="sibTrans" cxnId="{64251576-E2DC-45F6-964B-CE42536D323E}">
      <dgm:prSet/>
      <dgm:spPr/>
      <dgm:t>
        <a:bodyPr/>
        <a:lstStyle/>
        <a:p>
          <a:endParaRPr lang="en-GB" dirty="0"/>
        </a:p>
      </dgm:t>
    </dgm:pt>
    <dgm:pt modelId="{434E14D0-46D9-443B-8825-136FBC1CD3A4}">
      <dgm:prSet phldrT="[Text]" custT="1"/>
      <dgm:spPr/>
      <dgm:t>
        <a:bodyPr/>
        <a:lstStyle/>
        <a:p>
          <a:r>
            <a:rPr lang="en-GB" sz="2800" b="1" dirty="0" smtClean="0"/>
            <a:t>Adolygwch atebion yn y grŵp i drafod unrhyw faterion sy'n codi</a:t>
          </a:r>
          <a:endParaRPr lang="cy-GB" sz="2800" b="1" dirty="0"/>
        </a:p>
      </dgm:t>
    </dgm:pt>
    <dgm:pt modelId="{05FFB1B2-831D-4438-B523-D6BF524CC419}" type="parTrans" cxnId="{379BE7F1-C662-4A80-BBEF-07ED2192E284}">
      <dgm:prSet/>
      <dgm:spPr/>
      <dgm:t>
        <a:bodyPr/>
        <a:lstStyle/>
        <a:p>
          <a:endParaRPr lang="en-GB"/>
        </a:p>
      </dgm:t>
    </dgm:pt>
    <dgm:pt modelId="{F506FD4E-B8B5-4A94-98DD-7CD79341BF64}" type="sibTrans" cxnId="{379BE7F1-C662-4A80-BBEF-07ED2192E284}">
      <dgm:prSet/>
      <dgm:spPr/>
      <dgm:t>
        <a:bodyPr/>
        <a:lstStyle/>
        <a:p>
          <a:endParaRPr lang="en-GB"/>
        </a:p>
      </dgm:t>
    </dgm:pt>
    <dgm:pt modelId="{8C421A4D-7192-41B6-814E-9946FF52A62D}" type="pres">
      <dgm:prSet presAssocID="{EFCABDFB-04E4-4815-AF6A-006A87B653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D7E88B-D17C-45BF-91AA-A76E35DA74C6}" type="pres">
      <dgm:prSet presAssocID="{EFCABDFB-04E4-4815-AF6A-006A87B653CD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E837F5EC-0449-411C-BA0C-F24671F3B238}" type="pres">
      <dgm:prSet presAssocID="{EFCABDFB-04E4-4815-AF6A-006A87B653C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BE615-B081-49E2-9219-1E1364C7E162}" type="pres">
      <dgm:prSet presAssocID="{EFCABDFB-04E4-4815-AF6A-006A87B653C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5C619-741D-421A-8925-402684FD2F0D}" type="pres">
      <dgm:prSet presAssocID="{EFCABDFB-04E4-4815-AF6A-006A87B653CD}" presName="ThreeNodes_3" presStyleLbl="node1" presStyleIdx="2" presStyleCnt="3" custLinFactNeighborX="876" custLinFactNeighborY="4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1ED82-C7AB-4C10-A1E0-A81072F0A685}" type="pres">
      <dgm:prSet presAssocID="{EFCABDFB-04E4-4815-AF6A-006A87B653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CBDF87-650F-4AE6-BAD8-925E06B2BBC5}" type="pres">
      <dgm:prSet presAssocID="{EFCABDFB-04E4-4815-AF6A-006A87B653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45547-8E25-4606-903B-E91F08ACD56A}" type="pres">
      <dgm:prSet presAssocID="{EFCABDFB-04E4-4815-AF6A-006A87B653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054D2-9845-4987-992F-939EC07FA9E4}" type="pres">
      <dgm:prSet presAssocID="{EFCABDFB-04E4-4815-AF6A-006A87B653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2E2FCA-354E-4E5E-B5CD-055E8C85F0AB}" type="pres">
      <dgm:prSet presAssocID="{EFCABDFB-04E4-4815-AF6A-006A87B653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9BE7F1-C662-4A80-BBEF-07ED2192E284}" srcId="{EFCABDFB-04E4-4815-AF6A-006A87B653CD}" destId="{434E14D0-46D9-443B-8825-136FBC1CD3A4}" srcOrd="2" destOrd="0" parTransId="{05FFB1B2-831D-4438-B523-D6BF524CC419}" sibTransId="{F506FD4E-B8B5-4A94-98DD-7CD79341BF64}"/>
    <dgm:cxn modelId="{4CEFB566-908F-4F53-9CCE-4E4BFE13BC10}" type="presOf" srcId="{364AEA9D-57FC-449A-B69A-47B821AB39FF}" destId="{6DC1ED82-C7AB-4C10-A1E0-A81072F0A685}" srcOrd="0" destOrd="0" presId="urn:microsoft.com/office/officeart/2005/8/layout/vProcess5"/>
    <dgm:cxn modelId="{826D5180-7003-4EA8-A17C-C2669CEA4267}" type="presOf" srcId="{2951DFBC-DD4E-4902-82E1-04C728678976}" destId="{00CBDF87-650F-4AE6-BAD8-925E06B2BBC5}" srcOrd="0" destOrd="0" presId="urn:microsoft.com/office/officeart/2005/8/layout/vProcess5"/>
    <dgm:cxn modelId="{3F4CE7A2-10BC-4DEE-9B92-C3C8F9240312}" type="presOf" srcId="{434E14D0-46D9-443B-8825-136FBC1CD3A4}" destId="{7335C619-741D-421A-8925-402684FD2F0D}" srcOrd="0" destOrd="0" presId="urn:microsoft.com/office/officeart/2005/8/layout/vProcess5"/>
    <dgm:cxn modelId="{C095E4DA-30BC-4E59-BA50-0DF6A18E231E}" type="presOf" srcId="{E1B8264C-3D08-455B-AB53-4D277F80584D}" destId="{E5945547-8E25-4606-903B-E91F08ACD56A}" srcOrd="1" destOrd="0" presId="urn:microsoft.com/office/officeart/2005/8/layout/vProcess5"/>
    <dgm:cxn modelId="{64251576-E2DC-45F6-964B-CE42536D323E}" srcId="{EFCABDFB-04E4-4815-AF6A-006A87B653CD}" destId="{F8C9101F-DA73-4F5A-BC81-AA18CA1DF6F6}" srcOrd="1" destOrd="0" parTransId="{8FDC5C5F-8EFE-4EF8-8635-4E016344280B}" sibTransId="{2951DFBC-DD4E-4902-82E1-04C728678976}"/>
    <dgm:cxn modelId="{AAAC84EB-900F-422C-BA9E-9114F0694E94}" type="presOf" srcId="{E1B8264C-3D08-455B-AB53-4D277F80584D}" destId="{E837F5EC-0449-411C-BA0C-F24671F3B238}" srcOrd="0" destOrd="0" presId="urn:microsoft.com/office/officeart/2005/8/layout/vProcess5"/>
    <dgm:cxn modelId="{7DED26CF-25E0-4944-89E2-31014CB3215B}" srcId="{EFCABDFB-04E4-4815-AF6A-006A87B653CD}" destId="{E1B8264C-3D08-455B-AB53-4D277F80584D}" srcOrd="0" destOrd="0" parTransId="{68196566-6CEB-40E3-A45B-AE479566B7ED}" sibTransId="{364AEA9D-57FC-449A-B69A-47B821AB39FF}"/>
    <dgm:cxn modelId="{84E6E1EC-765C-4983-9FBC-EF04BFA8C19B}" type="presOf" srcId="{F8C9101F-DA73-4F5A-BC81-AA18CA1DF6F6}" destId="{81C054D2-9845-4987-992F-939EC07FA9E4}" srcOrd="1" destOrd="0" presId="urn:microsoft.com/office/officeart/2005/8/layout/vProcess5"/>
    <dgm:cxn modelId="{35BF25A0-DEA7-47AE-B233-60C26E71B6ED}" type="presOf" srcId="{F8C9101F-DA73-4F5A-BC81-AA18CA1DF6F6}" destId="{13ABE615-B081-49E2-9219-1E1364C7E162}" srcOrd="0" destOrd="0" presId="urn:microsoft.com/office/officeart/2005/8/layout/vProcess5"/>
    <dgm:cxn modelId="{60F99975-564E-460F-9D86-3DD791CFDDE5}" type="presOf" srcId="{434E14D0-46D9-443B-8825-136FBC1CD3A4}" destId="{7B2E2FCA-354E-4E5E-B5CD-055E8C85F0AB}" srcOrd="1" destOrd="0" presId="urn:microsoft.com/office/officeart/2005/8/layout/vProcess5"/>
    <dgm:cxn modelId="{579E9DF8-0C02-41E4-BE8E-A4025DFC038F}" type="presOf" srcId="{EFCABDFB-04E4-4815-AF6A-006A87B653CD}" destId="{8C421A4D-7192-41B6-814E-9946FF52A62D}" srcOrd="0" destOrd="0" presId="urn:microsoft.com/office/officeart/2005/8/layout/vProcess5"/>
    <dgm:cxn modelId="{E5F4C025-ED72-4043-B98F-18157F6BF55D}" type="presParOf" srcId="{8C421A4D-7192-41B6-814E-9946FF52A62D}" destId="{D3D7E88B-D17C-45BF-91AA-A76E35DA74C6}" srcOrd="0" destOrd="0" presId="urn:microsoft.com/office/officeart/2005/8/layout/vProcess5"/>
    <dgm:cxn modelId="{5035DFD3-4BF8-47E3-A6F8-05C60B601203}" type="presParOf" srcId="{8C421A4D-7192-41B6-814E-9946FF52A62D}" destId="{E837F5EC-0449-411C-BA0C-F24671F3B238}" srcOrd="1" destOrd="0" presId="urn:microsoft.com/office/officeart/2005/8/layout/vProcess5"/>
    <dgm:cxn modelId="{3D09E5CF-8F1E-4F50-A9C7-B982F75623E0}" type="presParOf" srcId="{8C421A4D-7192-41B6-814E-9946FF52A62D}" destId="{13ABE615-B081-49E2-9219-1E1364C7E162}" srcOrd="2" destOrd="0" presId="urn:microsoft.com/office/officeart/2005/8/layout/vProcess5"/>
    <dgm:cxn modelId="{2B6BB6CD-4BB4-471C-80BB-6397E2AB79FD}" type="presParOf" srcId="{8C421A4D-7192-41B6-814E-9946FF52A62D}" destId="{7335C619-741D-421A-8925-402684FD2F0D}" srcOrd="3" destOrd="0" presId="urn:microsoft.com/office/officeart/2005/8/layout/vProcess5"/>
    <dgm:cxn modelId="{3858165D-312D-44F6-8090-8D321F58A23A}" type="presParOf" srcId="{8C421A4D-7192-41B6-814E-9946FF52A62D}" destId="{6DC1ED82-C7AB-4C10-A1E0-A81072F0A685}" srcOrd="4" destOrd="0" presId="urn:microsoft.com/office/officeart/2005/8/layout/vProcess5"/>
    <dgm:cxn modelId="{75984FF2-82BC-49DC-A324-3CA3275CB0FA}" type="presParOf" srcId="{8C421A4D-7192-41B6-814E-9946FF52A62D}" destId="{00CBDF87-650F-4AE6-BAD8-925E06B2BBC5}" srcOrd="5" destOrd="0" presId="urn:microsoft.com/office/officeart/2005/8/layout/vProcess5"/>
    <dgm:cxn modelId="{A68F0982-B283-43DB-B219-A55512E1E7AE}" type="presParOf" srcId="{8C421A4D-7192-41B6-814E-9946FF52A62D}" destId="{E5945547-8E25-4606-903B-E91F08ACD56A}" srcOrd="6" destOrd="0" presId="urn:microsoft.com/office/officeart/2005/8/layout/vProcess5"/>
    <dgm:cxn modelId="{38ED0881-851F-4E4E-9A72-4832F5CC090B}" type="presParOf" srcId="{8C421A4D-7192-41B6-814E-9946FF52A62D}" destId="{81C054D2-9845-4987-992F-939EC07FA9E4}" srcOrd="7" destOrd="0" presId="urn:microsoft.com/office/officeart/2005/8/layout/vProcess5"/>
    <dgm:cxn modelId="{164A59F0-5788-4091-BF7D-7029C2654D7B}" type="presParOf" srcId="{8C421A4D-7192-41B6-814E-9946FF52A62D}" destId="{7B2E2FCA-354E-4E5E-B5CD-055E8C85F0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B9D01E-E4E6-49FD-9B72-DF4A3AB1E8E5}" type="doc">
      <dgm:prSet loTypeId="urn:microsoft.com/office/officeart/2005/8/layout/venn2" loCatId="relationship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n-GB"/>
        </a:p>
      </dgm:t>
    </dgm:pt>
    <dgm:pt modelId="{E6D05CC2-6F35-4212-83D6-BCCA4E860791}">
      <dgm:prSet phldrT="[Text]" custT="1"/>
      <dgm:spPr/>
      <dgm:t>
        <a:bodyPr/>
        <a:lstStyle/>
        <a:p>
          <a:r>
            <a:rPr lang="en-GB" sz="2000" b="1" dirty="0" smtClean="0"/>
            <a:t>Annibynnol</a:t>
          </a:r>
          <a:endParaRPr lang="cy-GB" sz="2000" b="1" dirty="0"/>
        </a:p>
      </dgm:t>
    </dgm:pt>
    <dgm:pt modelId="{7F886C76-493B-448F-935E-FF40FBDC8D08}" type="parTrans" cxnId="{D7B5F191-A68C-48F2-83F1-BA3423B58B0F}">
      <dgm:prSet/>
      <dgm:spPr/>
      <dgm:t>
        <a:bodyPr/>
        <a:lstStyle/>
        <a:p>
          <a:endParaRPr lang="en-GB"/>
        </a:p>
      </dgm:t>
    </dgm:pt>
    <dgm:pt modelId="{FBB25B6C-776D-4574-BCD6-2387F17864CA}" type="sibTrans" cxnId="{D7B5F191-A68C-48F2-83F1-BA3423B58B0F}">
      <dgm:prSet/>
      <dgm:spPr/>
      <dgm:t>
        <a:bodyPr/>
        <a:lstStyle/>
        <a:p>
          <a:endParaRPr lang="en-GB"/>
        </a:p>
      </dgm:t>
    </dgm:pt>
    <dgm:pt modelId="{74246F03-3B79-4B1A-A665-689DD41E58C2}">
      <dgm:prSet phldrT="[Text]" custT="1"/>
      <dgm:spPr/>
      <dgm:t>
        <a:bodyPr/>
        <a:lstStyle/>
        <a:p>
          <a:r>
            <a:rPr lang="en-GB" sz="2400" b="1" dirty="0" smtClean="0"/>
            <a:t>Ffurfiol</a:t>
          </a:r>
          <a:endParaRPr lang="cy-GB" sz="2400" b="1" dirty="0"/>
        </a:p>
      </dgm:t>
    </dgm:pt>
    <dgm:pt modelId="{388DC345-C768-4E21-80F9-980BBC57C3F0}" type="parTrans" cxnId="{D2E5C0B0-DC65-43A1-9B58-A9F639426EE3}">
      <dgm:prSet/>
      <dgm:spPr/>
      <dgm:t>
        <a:bodyPr/>
        <a:lstStyle/>
        <a:p>
          <a:endParaRPr lang="en-GB"/>
        </a:p>
      </dgm:t>
    </dgm:pt>
    <dgm:pt modelId="{C79844EC-B193-4864-9D79-9C2610B2F072}" type="sibTrans" cxnId="{D2E5C0B0-DC65-43A1-9B58-A9F639426EE3}">
      <dgm:prSet/>
      <dgm:spPr/>
      <dgm:t>
        <a:bodyPr/>
        <a:lstStyle/>
        <a:p>
          <a:endParaRPr lang="en-GB"/>
        </a:p>
      </dgm:t>
    </dgm:pt>
    <dgm:pt modelId="{7A6216EF-415F-46B8-939D-82B7A8962070}">
      <dgm:prSet phldrT="[Text]" custT="1"/>
      <dgm:spPr/>
      <dgm:t>
        <a:bodyPr/>
        <a:lstStyle/>
        <a:p>
          <a:r>
            <a:rPr lang="en-GB" sz="2400" b="1" dirty="0" smtClean="0"/>
            <a:t>Hunan</a:t>
          </a:r>
          <a:endParaRPr lang="cy-GB" sz="2400" b="1" dirty="0"/>
        </a:p>
      </dgm:t>
    </dgm:pt>
    <dgm:pt modelId="{B8890EFB-087F-4E3C-BC40-DE8F3C413AF5}" type="parTrans" cxnId="{69C4034E-97B6-43C0-B3B2-44DF70051238}">
      <dgm:prSet/>
      <dgm:spPr/>
      <dgm:t>
        <a:bodyPr/>
        <a:lstStyle/>
        <a:p>
          <a:endParaRPr lang="en-GB"/>
        </a:p>
      </dgm:t>
    </dgm:pt>
    <dgm:pt modelId="{610048D8-C198-4315-B068-2B7F6F94B272}" type="sibTrans" cxnId="{69C4034E-97B6-43C0-B3B2-44DF70051238}">
      <dgm:prSet/>
      <dgm:spPr/>
      <dgm:t>
        <a:bodyPr/>
        <a:lstStyle/>
        <a:p>
          <a:endParaRPr lang="en-GB"/>
        </a:p>
      </dgm:t>
    </dgm:pt>
    <dgm:pt modelId="{7AD210CE-7EA6-400B-AE5E-B8E9F23FB12C}">
      <dgm:prSet phldrT="[Text]" custT="1"/>
      <dgm:spPr/>
      <dgm:t>
        <a:bodyPr/>
        <a:lstStyle/>
        <a:p>
          <a:r>
            <a:rPr lang="en-GB" sz="2000" b="1" dirty="0" smtClean="0"/>
            <a:t>Cyfryngwr</a:t>
          </a:r>
          <a:endParaRPr lang="cy-GB" sz="2000" b="1" dirty="0"/>
        </a:p>
      </dgm:t>
    </dgm:pt>
    <dgm:pt modelId="{9FC24EA3-4EAC-4A35-928E-86C0070F5BA2}" type="sibTrans" cxnId="{86C1EEF8-3B46-4B7B-9302-5888C31392E2}">
      <dgm:prSet/>
      <dgm:spPr/>
      <dgm:t>
        <a:bodyPr/>
        <a:lstStyle/>
        <a:p>
          <a:endParaRPr lang="en-GB"/>
        </a:p>
      </dgm:t>
    </dgm:pt>
    <dgm:pt modelId="{655F3040-3781-4C28-A5B3-1FD162D77292}" type="parTrans" cxnId="{86C1EEF8-3B46-4B7B-9302-5888C31392E2}">
      <dgm:prSet/>
      <dgm:spPr/>
      <dgm:t>
        <a:bodyPr/>
        <a:lstStyle/>
        <a:p>
          <a:endParaRPr lang="en-GB"/>
        </a:p>
      </dgm:t>
    </dgm:pt>
    <dgm:pt modelId="{23433710-DAAB-407A-A9FD-BD9D0552B277}" type="pres">
      <dgm:prSet presAssocID="{ABB9D01E-E4E6-49FD-9B72-DF4A3AB1E8E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6558B9-E589-4E69-9EF2-68C77E2F7139}" type="pres">
      <dgm:prSet presAssocID="{ABB9D01E-E4E6-49FD-9B72-DF4A3AB1E8E5}" presName="comp1" presStyleCnt="0"/>
      <dgm:spPr/>
      <dgm:t>
        <a:bodyPr/>
        <a:lstStyle/>
        <a:p>
          <a:endParaRPr lang="en-GB"/>
        </a:p>
      </dgm:t>
    </dgm:pt>
    <dgm:pt modelId="{3B6A48F5-9865-49C1-82DA-00561CF62002}" type="pres">
      <dgm:prSet presAssocID="{ABB9D01E-E4E6-49FD-9B72-DF4A3AB1E8E5}" presName="circle1" presStyleLbl="node1" presStyleIdx="0" presStyleCnt="4" custScaleX="109632"/>
      <dgm:spPr/>
      <dgm:t>
        <a:bodyPr/>
        <a:lstStyle/>
        <a:p>
          <a:endParaRPr lang="en-GB"/>
        </a:p>
      </dgm:t>
    </dgm:pt>
    <dgm:pt modelId="{F1409F8B-5D2B-4794-9DFE-D655CF94B930}" type="pres">
      <dgm:prSet presAssocID="{ABB9D01E-E4E6-49FD-9B72-DF4A3AB1E8E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4F5BB-2288-4139-8122-A1DD448B2042}" type="pres">
      <dgm:prSet presAssocID="{ABB9D01E-E4E6-49FD-9B72-DF4A3AB1E8E5}" presName="comp2" presStyleCnt="0"/>
      <dgm:spPr/>
      <dgm:t>
        <a:bodyPr/>
        <a:lstStyle/>
        <a:p>
          <a:endParaRPr lang="en-GB"/>
        </a:p>
      </dgm:t>
    </dgm:pt>
    <dgm:pt modelId="{806B024F-AF56-4218-8CA3-E488D6A00D35}" type="pres">
      <dgm:prSet presAssocID="{ABB9D01E-E4E6-49FD-9B72-DF4A3AB1E8E5}" presName="circle2" presStyleLbl="node1" presStyleIdx="1" presStyleCnt="4"/>
      <dgm:spPr/>
      <dgm:t>
        <a:bodyPr/>
        <a:lstStyle/>
        <a:p>
          <a:endParaRPr lang="en-GB"/>
        </a:p>
      </dgm:t>
    </dgm:pt>
    <dgm:pt modelId="{B230C200-EBD4-482B-A284-27E3F14EA870}" type="pres">
      <dgm:prSet presAssocID="{ABB9D01E-E4E6-49FD-9B72-DF4A3AB1E8E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1FFE8A-C71C-4270-9419-872EDA6562B1}" type="pres">
      <dgm:prSet presAssocID="{ABB9D01E-E4E6-49FD-9B72-DF4A3AB1E8E5}" presName="comp3" presStyleCnt="0"/>
      <dgm:spPr/>
      <dgm:t>
        <a:bodyPr/>
        <a:lstStyle/>
        <a:p>
          <a:endParaRPr lang="en-GB"/>
        </a:p>
      </dgm:t>
    </dgm:pt>
    <dgm:pt modelId="{A5904EB6-8F8D-4C05-9C23-3B3F79F02660}" type="pres">
      <dgm:prSet presAssocID="{ABB9D01E-E4E6-49FD-9B72-DF4A3AB1E8E5}" presName="circle3" presStyleLbl="node1" presStyleIdx="2" presStyleCnt="4" custScaleX="113113"/>
      <dgm:spPr/>
      <dgm:t>
        <a:bodyPr/>
        <a:lstStyle/>
        <a:p>
          <a:endParaRPr lang="en-GB"/>
        </a:p>
      </dgm:t>
    </dgm:pt>
    <dgm:pt modelId="{8DF6362F-B584-4101-B14E-0A4617DCE885}" type="pres">
      <dgm:prSet presAssocID="{ABB9D01E-E4E6-49FD-9B72-DF4A3AB1E8E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996A1B-0F16-43E6-827A-C3A6087212D8}" type="pres">
      <dgm:prSet presAssocID="{ABB9D01E-E4E6-49FD-9B72-DF4A3AB1E8E5}" presName="comp4" presStyleCnt="0"/>
      <dgm:spPr/>
      <dgm:t>
        <a:bodyPr/>
        <a:lstStyle/>
        <a:p>
          <a:endParaRPr lang="en-GB"/>
        </a:p>
      </dgm:t>
    </dgm:pt>
    <dgm:pt modelId="{1819AEA7-EBE4-4AC5-A8A6-B1C100B55911}" type="pres">
      <dgm:prSet presAssocID="{ABB9D01E-E4E6-49FD-9B72-DF4A3AB1E8E5}" presName="circle4" presStyleLbl="node1" presStyleIdx="3" presStyleCnt="4"/>
      <dgm:spPr/>
      <dgm:t>
        <a:bodyPr/>
        <a:lstStyle/>
        <a:p>
          <a:endParaRPr lang="en-GB"/>
        </a:p>
      </dgm:t>
    </dgm:pt>
    <dgm:pt modelId="{0B3EDF29-A97A-4ED1-9447-177A335BE55B}" type="pres">
      <dgm:prSet presAssocID="{ABB9D01E-E4E6-49FD-9B72-DF4A3AB1E8E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B5F191-A68C-48F2-83F1-BA3423B58B0F}" srcId="{ABB9D01E-E4E6-49FD-9B72-DF4A3AB1E8E5}" destId="{E6D05CC2-6F35-4212-83D6-BCCA4E860791}" srcOrd="0" destOrd="0" parTransId="{7F886C76-493B-448F-935E-FF40FBDC8D08}" sibTransId="{FBB25B6C-776D-4574-BCD6-2387F17864CA}"/>
    <dgm:cxn modelId="{598727FB-410D-4CFC-B316-5148CA843948}" type="presOf" srcId="{74246F03-3B79-4B1A-A665-689DD41E58C2}" destId="{B230C200-EBD4-482B-A284-27E3F14EA870}" srcOrd="1" destOrd="0" presId="urn:microsoft.com/office/officeart/2005/8/layout/venn2"/>
    <dgm:cxn modelId="{1D8077AF-B20C-4E0C-8570-1E004F269627}" type="presOf" srcId="{7AD210CE-7EA6-400B-AE5E-B8E9F23FB12C}" destId="{A5904EB6-8F8D-4C05-9C23-3B3F79F02660}" srcOrd="0" destOrd="0" presId="urn:microsoft.com/office/officeart/2005/8/layout/venn2"/>
    <dgm:cxn modelId="{6C5ABA94-80F7-42B6-B3FA-94A17DA2CB57}" type="presOf" srcId="{7A6216EF-415F-46B8-939D-82B7A8962070}" destId="{1819AEA7-EBE4-4AC5-A8A6-B1C100B55911}" srcOrd="0" destOrd="0" presId="urn:microsoft.com/office/officeart/2005/8/layout/venn2"/>
    <dgm:cxn modelId="{FCAFE8C5-8DF1-44A5-94B6-6E3CE9D0C36D}" type="presOf" srcId="{ABB9D01E-E4E6-49FD-9B72-DF4A3AB1E8E5}" destId="{23433710-DAAB-407A-A9FD-BD9D0552B277}" srcOrd="0" destOrd="0" presId="urn:microsoft.com/office/officeart/2005/8/layout/venn2"/>
    <dgm:cxn modelId="{6864FD33-AEAB-4CD3-8208-DBBBDF7B8A34}" type="presOf" srcId="{74246F03-3B79-4B1A-A665-689DD41E58C2}" destId="{806B024F-AF56-4218-8CA3-E488D6A00D35}" srcOrd="0" destOrd="0" presId="urn:microsoft.com/office/officeart/2005/8/layout/venn2"/>
    <dgm:cxn modelId="{69C4034E-97B6-43C0-B3B2-44DF70051238}" srcId="{ABB9D01E-E4E6-49FD-9B72-DF4A3AB1E8E5}" destId="{7A6216EF-415F-46B8-939D-82B7A8962070}" srcOrd="3" destOrd="0" parTransId="{B8890EFB-087F-4E3C-BC40-DE8F3C413AF5}" sibTransId="{610048D8-C198-4315-B068-2B7F6F94B272}"/>
    <dgm:cxn modelId="{F1CD23F8-0535-4D8C-8642-1BCFBC7A5B98}" type="presOf" srcId="{7AD210CE-7EA6-400B-AE5E-B8E9F23FB12C}" destId="{8DF6362F-B584-4101-B14E-0A4617DCE885}" srcOrd="1" destOrd="0" presId="urn:microsoft.com/office/officeart/2005/8/layout/venn2"/>
    <dgm:cxn modelId="{D2E5C0B0-DC65-43A1-9B58-A9F639426EE3}" srcId="{ABB9D01E-E4E6-49FD-9B72-DF4A3AB1E8E5}" destId="{74246F03-3B79-4B1A-A665-689DD41E58C2}" srcOrd="1" destOrd="0" parTransId="{388DC345-C768-4E21-80F9-980BBC57C3F0}" sibTransId="{C79844EC-B193-4864-9D79-9C2610B2F072}"/>
    <dgm:cxn modelId="{70E7BAF1-3972-4DE3-A541-F1A7EE88CC2B}" type="presOf" srcId="{7A6216EF-415F-46B8-939D-82B7A8962070}" destId="{0B3EDF29-A97A-4ED1-9447-177A335BE55B}" srcOrd="1" destOrd="0" presId="urn:microsoft.com/office/officeart/2005/8/layout/venn2"/>
    <dgm:cxn modelId="{86C1EEF8-3B46-4B7B-9302-5888C31392E2}" srcId="{ABB9D01E-E4E6-49FD-9B72-DF4A3AB1E8E5}" destId="{7AD210CE-7EA6-400B-AE5E-B8E9F23FB12C}" srcOrd="2" destOrd="0" parTransId="{655F3040-3781-4C28-A5B3-1FD162D77292}" sibTransId="{9FC24EA3-4EAC-4A35-928E-86C0070F5BA2}"/>
    <dgm:cxn modelId="{F9D9700B-4435-4D7C-890D-7F65327C406C}" type="presOf" srcId="{E6D05CC2-6F35-4212-83D6-BCCA4E860791}" destId="{3B6A48F5-9865-49C1-82DA-00561CF62002}" srcOrd="0" destOrd="0" presId="urn:microsoft.com/office/officeart/2005/8/layout/venn2"/>
    <dgm:cxn modelId="{FA883AEC-6063-4B2E-BF95-4D4A1F911BEA}" type="presOf" srcId="{E6D05CC2-6F35-4212-83D6-BCCA4E860791}" destId="{F1409F8B-5D2B-4794-9DFE-D655CF94B930}" srcOrd="1" destOrd="0" presId="urn:microsoft.com/office/officeart/2005/8/layout/venn2"/>
    <dgm:cxn modelId="{72E98D0B-FE4E-49FD-A764-A6810AF075AC}" type="presParOf" srcId="{23433710-DAAB-407A-A9FD-BD9D0552B277}" destId="{ED6558B9-E589-4E69-9EF2-68C77E2F7139}" srcOrd="0" destOrd="0" presId="urn:microsoft.com/office/officeart/2005/8/layout/venn2"/>
    <dgm:cxn modelId="{85A6E654-7BEC-4FBE-BBD9-2DA6C6707C9D}" type="presParOf" srcId="{ED6558B9-E589-4E69-9EF2-68C77E2F7139}" destId="{3B6A48F5-9865-49C1-82DA-00561CF62002}" srcOrd="0" destOrd="0" presId="urn:microsoft.com/office/officeart/2005/8/layout/venn2"/>
    <dgm:cxn modelId="{803C2A80-CF78-45AE-9F9F-79B28CE4E1E4}" type="presParOf" srcId="{ED6558B9-E589-4E69-9EF2-68C77E2F7139}" destId="{F1409F8B-5D2B-4794-9DFE-D655CF94B930}" srcOrd="1" destOrd="0" presId="urn:microsoft.com/office/officeart/2005/8/layout/venn2"/>
    <dgm:cxn modelId="{FA77B79B-BF83-4B55-9395-602D8C70C77A}" type="presParOf" srcId="{23433710-DAAB-407A-A9FD-BD9D0552B277}" destId="{0504F5BB-2288-4139-8122-A1DD448B2042}" srcOrd="1" destOrd="0" presId="urn:microsoft.com/office/officeart/2005/8/layout/venn2"/>
    <dgm:cxn modelId="{8332C1DC-BB90-4A02-A5ED-A3386EB62702}" type="presParOf" srcId="{0504F5BB-2288-4139-8122-A1DD448B2042}" destId="{806B024F-AF56-4218-8CA3-E488D6A00D35}" srcOrd="0" destOrd="0" presId="urn:microsoft.com/office/officeart/2005/8/layout/venn2"/>
    <dgm:cxn modelId="{2E6A8DA3-B005-49EB-9B8A-F026139C0B13}" type="presParOf" srcId="{0504F5BB-2288-4139-8122-A1DD448B2042}" destId="{B230C200-EBD4-482B-A284-27E3F14EA870}" srcOrd="1" destOrd="0" presId="urn:microsoft.com/office/officeart/2005/8/layout/venn2"/>
    <dgm:cxn modelId="{5A69C633-55FF-4B1B-B474-208C15769BA1}" type="presParOf" srcId="{23433710-DAAB-407A-A9FD-BD9D0552B277}" destId="{AF1FFE8A-C71C-4270-9419-872EDA6562B1}" srcOrd="2" destOrd="0" presId="urn:microsoft.com/office/officeart/2005/8/layout/venn2"/>
    <dgm:cxn modelId="{11D5ACB2-342B-41D8-A3F3-AB903B81454C}" type="presParOf" srcId="{AF1FFE8A-C71C-4270-9419-872EDA6562B1}" destId="{A5904EB6-8F8D-4C05-9C23-3B3F79F02660}" srcOrd="0" destOrd="0" presId="urn:microsoft.com/office/officeart/2005/8/layout/venn2"/>
    <dgm:cxn modelId="{5497E937-7920-43CF-9067-8A901F185E14}" type="presParOf" srcId="{AF1FFE8A-C71C-4270-9419-872EDA6562B1}" destId="{8DF6362F-B584-4101-B14E-0A4617DCE885}" srcOrd="1" destOrd="0" presId="urn:microsoft.com/office/officeart/2005/8/layout/venn2"/>
    <dgm:cxn modelId="{5EB06377-4D2C-45F3-920E-AFD3B73D0488}" type="presParOf" srcId="{23433710-DAAB-407A-A9FD-BD9D0552B277}" destId="{8C996A1B-0F16-43E6-827A-C3A6087212D8}" srcOrd="3" destOrd="0" presId="urn:microsoft.com/office/officeart/2005/8/layout/venn2"/>
    <dgm:cxn modelId="{73641B29-5A4A-4C6C-AE83-64EFD322C5AC}" type="presParOf" srcId="{8C996A1B-0F16-43E6-827A-C3A6087212D8}" destId="{1819AEA7-EBE4-4AC5-A8A6-B1C100B55911}" srcOrd="0" destOrd="0" presId="urn:microsoft.com/office/officeart/2005/8/layout/venn2"/>
    <dgm:cxn modelId="{F56CAA4D-BD8A-4051-92D4-CBCD222736EB}" type="presParOf" srcId="{8C996A1B-0F16-43E6-827A-C3A6087212D8}" destId="{0B3EDF29-A97A-4ED1-9447-177A335BE55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5DFD66-F7DD-4BCA-9AD3-7E4308F5551B}" type="doc">
      <dgm:prSet loTypeId="urn:microsoft.com/office/officeart/2005/8/layout/vProcess5" loCatId="process" qsTypeId="urn:microsoft.com/office/officeart/2005/8/quickstyle/3d2" qsCatId="3D" csTypeId="urn:microsoft.com/office/officeart/2005/8/colors/colorful1#7" csCatId="colorful" phldr="1"/>
      <dgm:spPr/>
      <dgm:t>
        <a:bodyPr/>
        <a:lstStyle/>
        <a:p>
          <a:endParaRPr lang="en-GB"/>
        </a:p>
      </dgm:t>
    </dgm:pt>
    <dgm:pt modelId="{F5F51556-1EFF-414F-9ADB-D9B3C9149906}">
      <dgm:prSet/>
      <dgm:spPr/>
      <dgm:t>
        <a:bodyPr/>
        <a:lstStyle/>
        <a:p>
          <a:r>
            <a:rPr lang="en-GB" b="1" baseline="0" dirty="0" smtClean="0">
              <a:latin typeface="Arial" panose="020B0604020202020204" pitchFamily="34" charset="0"/>
            </a:rPr>
            <a:t>Dan ba amgylchiadau ydych chi wedi gorfod eirioli ar ran rhywun yn y gorffennol ac ar ba arddull/model oedd hyn?</a:t>
          </a:r>
          <a:endParaRPr lang="cy-GB" b="1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D3C71A3-A465-4B44-A393-3AC8BF35AE14}" type="parTrans" cxnId="{D2A0DE9E-3013-44A1-AF3D-B048ABD8D36A}">
      <dgm:prSet/>
      <dgm:spPr/>
      <dgm:t>
        <a:bodyPr/>
        <a:lstStyle/>
        <a:p>
          <a:endParaRPr lang="en-GB"/>
        </a:p>
      </dgm:t>
    </dgm:pt>
    <dgm:pt modelId="{079C0FDC-CCEE-49AF-BDD1-7357806CFCC5}" type="sibTrans" cxnId="{D2A0DE9E-3013-44A1-AF3D-B048ABD8D36A}">
      <dgm:prSet/>
      <dgm:spPr/>
      <dgm:t>
        <a:bodyPr/>
        <a:lstStyle/>
        <a:p>
          <a:endParaRPr lang="en-GB" dirty="0"/>
        </a:p>
      </dgm:t>
    </dgm:pt>
    <dgm:pt modelId="{897A2376-7B0F-4C2D-BD3E-10998D5DCA8F}">
      <dgm:prSet/>
      <dgm:spPr/>
      <dgm:t>
        <a:bodyPr/>
        <a:lstStyle/>
        <a:p>
          <a:r>
            <a:rPr lang="en-GB" b="1" baseline="0" dirty="0" smtClean="0">
              <a:latin typeface="Arial" panose="020B0604020202020204" pitchFamily="34" charset="0"/>
            </a:rPr>
            <a:t>Beth yw'r manteision eiriolaeth i </a:t>
          </a:r>
        </a:p>
        <a:p>
          <a:r>
            <a:rPr lang="en-GB" b="1" baseline="0" dirty="0" smtClean="0">
              <a:latin typeface="Arial" panose="020B0604020202020204" pitchFamily="34" charset="0"/>
            </a:rPr>
            <a:t>a) unigolion a </a:t>
          </a:r>
        </a:p>
        <a:p>
          <a:r>
            <a:rPr lang="en-GB" b="1" baseline="0" dirty="0" smtClean="0">
              <a:latin typeface="Arial" panose="020B0604020202020204" pitchFamily="34" charset="0"/>
            </a:rPr>
            <a:t>b) sefydliadau?</a:t>
          </a:r>
          <a:endParaRPr lang="cy-GB" b="1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B6B2CE-CCCB-4AA3-90D0-15FD90515A9E}" type="parTrans" cxnId="{693060B4-5976-4CA5-8ECA-B8CFAC7494AD}">
      <dgm:prSet/>
      <dgm:spPr/>
      <dgm:t>
        <a:bodyPr/>
        <a:lstStyle/>
        <a:p>
          <a:endParaRPr lang="en-GB"/>
        </a:p>
      </dgm:t>
    </dgm:pt>
    <dgm:pt modelId="{AC536FAF-49C1-4363-B7CF-95D8B13D4453}" type="sibTrans" cxnId="{693060B4-5976-4CA5-8ECA-B8CFAC7494AD}">
      <dgm:prSet/>
      <dgm:spPr/>
      <dgm:t>
        <a:bodyPr/>
        <a:lstStyle/>
        <a:p>
          <a:endParaRPr lang="en-GB"/>
        </a:p>
      </dgm:t>
    </dgm:pt>
    <dgm:pt modelId="{3BDF13DC-7306-4C48-87C5-6ED85C7885F9}" type="pres">
      <dgm:prSet presAssocID="{885DFD66-F7DD-4BCA-9AD3-7E4308F555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04F35A-3AF7-451B-8282-D38011FE1378}" type="pres">
      <dgm:prSet presAssocID="{885DFD66-F7DD-4BCA-9AD3-7E4308F5551B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FB8199C4-1DAC-46B2-8E0F-9645E7B1A186}" type="pres">
      <dgm:prSet presAssocID="{885DFD66-F7DD-4BCA-9AD3-7E4308F5551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FC26EA-1A82-45B0-8838-28C874CD0D0F}" type="pres">
      <dgm:prSet presAssocID="{885DFD66-F7DD-4BCA-9AD3-7E4308F5551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1DCBA5-4C15-4213-B3DA-CFB26B750F95}" type="pres">
      <dgm:prSet presAssocID="{885DFD66-F7DD-4BCA-9AD3-7E4308F5551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DB5A-E9B3-48E2-8CB4-1648E001E305}" type="pres">
      <dgm:prSet presAssocID="{885DFD66-F7DD-4BCA-9AD3-7E4308F5551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ED963-AD9A-424F-AE35-2647A7280318}" type="pres">
      <dgm:prSet presAssocID="{885DFD66-F7DD-4BCA-9AD3-7E4308F5551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7D1428-288F-46B2-9026-4C097DAAEB67}" type="presOf" srcId="{F5F51556-1EFF-414F-9ADB-D9B3C9149906}" destId="{7564DB5A-E9B3-48E2-8CB4-1648E001E305}" srcOrd="1" destOrd="0" presId="urn:microsoft.com/office/officeart/2005/8/layout/vProcess5"/>
    <dgm:cxn modelId="{AEA1E2D6-5050-46A6-8890-DB939FAB828C}" type="presOf" srcId="{897A2376-7B0F-4C2D-BD3E-10998D5DCA8F}" destId="{B1FC26EA-1A82-45B0-8838-28C874CD0D0F}" srcOrd="0" destOrd="0" presId="urn:microsoft.com/office/officeart/2005/8/layout/vProcess5"/>
    <dgm:cxn modelId="{294293F4-953B-4F8A-8926-EC04576A714E}" type="presOf" srcId="{F5F51556-1EFF-414F-9ADB-D9B3C9149906}" destId="{FB8199C4-1DAC-46B2-8E0F-9645E7B1A186}" srcOrd="0" destOrd="0" presId="urn:microsoft.com/office/officeart/2005/8/layout/vProcess5"/>
    <dgm:cxn modelId="{A756722F-A8DB-4D16-A1E4-DCE103FA30F0}" type="presOf" srcId="{885DFD66-F7DD-4BCA-9AD3-7E4308F5551B}" destId="{3BDF13DC-7306-4C48-87C5-6ED85C7885F9}" srcOrd="0" destOrd="0" presId="urn:microsoft.com/office/officeart/2005/8/layout/vProcess5"/>
    <dgm:cxn modelId="{693060B4-5976-4CA5-8ECA-B8CFAC7494AD}" srcId="{885DFD66-F7DD-4BCA-9AD3-7E4308F5551B}" destId="{897A2376-7B0F-4C2D-BD3E-10998D5DCA8F}" srcOrd="1" destOrd="0" parTransId="{65B6B2CE-CCCB-4AA3-90D0-15FD90515A9E}" sibTransId="{AC536FAF-49C1-4363-B7CF-95D8B13D4453}"/>
    <dgm:cxn modelId="{C39EF783-7D82-4DA4-90DE-53EC4E0D43C1}" type="presOf" srcId="{079C0FDC-CCEE-49AF-BDD1-7357806CFCC5}" destId="{481DCBA5-4C15-4213-B3DA-CFB26B750F95}" srcOrd="0" destOrd="0" presId="urn:microsoft.com/office/officeart/2005/8/layout/vProcess5"/>
    <dgm:cxn modelId="{D2A0DE9E-3013-44A1-AF3D-B048ABD8D36A}" srcId="{885DFD66-F7DD-4BCA-9AD3-7E4308F5551B}" destId="{F5F51556-1EFF-414F-9ADB-D9B3C9149906}" srcOrd="0" destOrd="0" parTransId="{CD3C71A3-A465-4B44-A393-3AC8BF35AE14}" sibTransId="{079C0FDC-CCEE-49AF-BDD1-7357806CFCC5}"/>
    <dgm:cxn modelId="{D0B1E7C4-8462-4978-BF6A-C11B14F16522}" type="presOf" srcId="{897A2376-7B0F-4C2D-BD3E-10998D5DCA8F}" destId="{C4BED963-AD9A-424F-AE35-2647A7280318}" srcOrd="1" destOrd="0" presId="urn:microsoft.com/office/officeart/2005/8/layout/vProcess5"/>
    <dgm:cxn modelId="{9C76EE9D-642E-4D2A-9A70-2E26BDE5255E}" type="presParOf" srcId="{3BDF13DC-7306-4C48-87C5-6ED85C7885F9}" destId="{1504F35A-3AF7-451B-8282-D38011FE1378}" srcOrd="0" destOrd="0" presId="urn:microsoft.com/office/officeart/2005/8/layout/vProcess5"/>
    <dgm:cxn modelId="{E5ABCCF7-9F5E-4B9A-B3BC-04FE26F96D7E}" type="presParOf" srcId="{3BDF13DC-7306-4C48-87C5-6ED85C7885F9}" destId="{FB8199C4-1DAC-46B2-8E0F-9645E7B1A186}" srcOrd="1" destOrd="0" presId="urn:microsoft.com/office/officeart/2005/8/layout/vProcess5"/>
    <dgm:cxn modelId="{FDD1E30E-2EDD-4DCB-B7F3-7102D4B091D3}" type="presParOf" srcId="{3BDF13DC-7306-4C48-87C5-6ED85C7885F9}" destId="{B1FC26EA-1A82-45B0-8838-28C874CD0D0F}" srcOrd="2" destOrd="0" presId="urn:microsoft.com/office/officeart/2005/8/layout/vProcess5"/>
    <dgm:cxn modelId="{B3EF556B-3486-4407-B526-E3777312A34C}" type="presParOf" srcId="{3BDF13DC-7306-4C48-87C5-6ED85C7885F9}" destId="{481DCBA5-4C15-4213-B3DA-CFB26B750F95}" srcOrd="3" destOrd="0" presId="urn:microsoft.com/office/officeart/2005/8/layout/vProcess5"/>
    <dgm:cxn modelId="{656ECFA8-9136-487A-89E0-B353D9542DBC}" type="presParOf" srcId="{3BDF13DC-7306-4C48-87C5-6ED85C7885F9}" destId="{7564DB5A-E9B3-48E2-8CB4-1648E001E305}" srcOrd="4" destOrd="0" presId="urn:microsoft.com/office/officeart/2005/8/layout/vProcess5"/>
    <dgm:cxn modelId="{AD782CE2-F29D-4C17-86D5-48A6A42E6784}" type="presParOf" srcId="{3BDF13DC-7306-4C48-87C5-6ED85C7885F9}" destId="{C4BED963-AD9A-424F-AE35-2647A728031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2A425A-68AE-4DFA-B72C-C947926F8E75}" type="doc">
      <dgm:prSet loTypeId="urn:microsoft.com/office/officeart/2005/8/layout/matrix1" loCatId="matrix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endParaRPr lang="en-GB"/>
        </a:p>
      </dgm:t>
    </dgm:pt>
    <dgm:pt modelId="{42602034-8BAA-4E54-AF4A-5C5CED3AFDB5}">
      <dgm:prSet phldrT="[Text]"/>
      <dgm:spPr/>
      <dgm:t>
        <a:bodyPr/>
        <a:lstStyle/>
        <a:p>
          <a:r>
            <a:rPr lang="en-GB" b="1" dirty="0" smtClean="0"/>
            <a:t>Person fel arbenigwr</a:t>
          </a:r>
          <a:endParaRPr lang="cy-GB" b="1" dirty="0"/>
        </a:p>
      </dgm:t>
    </dgm:pt>
    <dgm:pt modelId="{D48DBF4E-DFBE-4480-A6A7-F4A324FC33B1}" type="parTrans" cxnId="{DD74E236-6141-4B2A-A7EE-E8798C59DF28}">
      <dgm:prSet/>
      <dgm:spPr/>
      <dgm:t>
        <a:bodyPr/>
        <a:lstStyle/>
        <a:p>
          <a:endParaRPr lang="en-GB"/>
        </a:p>
      </dgm:t>
    </dgm:pt>
    <dgm:pt modelId="{7C93089C-45BC-4C80-BDD4-F2AAB95AE3BA}" type="sibTrans" cxnId="{DD74E236-6141-4B2A-A7EE-E8798C59DF28}">
      <dgm:prSet/>
      <dgm:spPr/>
      <dgm:t>
        <a:bodyPr/>
        <a:lstStyle/>
        <a:p>
          <a:endParaRPr lang="en-GB"/>
        </a:p>
      </dgm:t>
    </dgm:pt>
    <dgm:pt modelId="{C24EEC0F-0F5B-4301-BBE3-FCEC83774625}">
      <dgm:prSet phldrT="[Text]"/>
      <dgm:spPr/>
      <dgm:t>
        <a:bodyPr/>
        <a:lstStyle/>
        <a:p>
          <a:r>
            <a:rPr lang="en-GB" b="1" dirty="0" smtClean="0"/>
            <a:t>Sefyll gyda rhywun</a:t>
          </a:r>
          <a:endParaRPr lang="cy-GB" b="1" dirty="0"/>
        </a:p>
      </dgm:t>
    </dgm:pt>
    <dgm:pt modelId="{110BB1BF-6921-4D8E-9B7B-EB028154EF65}" type="parTrans" cxnId="{C7D19457-9D92-4021-9D10-D331E0E27FEF}">
      <dgm:prSet/>
      <dgm:spPr/>
      <dgm:t>
        <a:bodyPr/>
        <a:lstStyle/>
        <a:p>
          <a:endParaRPr lang="en-GB"/>
        </a:p>
      </dgm:t>
    </dgm:pt>
    <dgm:pt modelId="{76B735DC-C5D9-4777-858F-9D11388B0538}" type="sibTrans" cxnId="{C7D19457-9D92-4021-9D10-D331E0E27FEF}">
      <dgm:prSet/>
      <dgm:spPr/>
      <dgm:t>
        <a:bodyPr/>
        <a:lstStyle/>
        <a:p>
          <a:endParaRPr lang="en-GB"/>
        </a:p>
      </dgm:t>
    </dgm:pt>
    <dgm:pt modelId="{175F8D54-014B-49E0-A382-6E96C6FB4915}">
      <dgm:prSet phldrT="[Text]"/>
      <dgm:spPr/>
      <dgm:t>
        <a:bodyPr/>
        <a:lstStyle/>
        <a:p>
          <a:r>
            <a:rPr lang="en-GB" b="1" dirty="0" smtClean="0"/>
            <a:t>Paratoi a chefnogi mewn cyfarfodydd</a:t>
          </a:r>
          <a:endParaRPr lang="cy-GB" b="1" dirty="0"/>
        </a:p>
      </dgm:t>
    </dgm:pt>
    <dgm:pt modelId="{A6CEC631-F7E0-4E88-A088-E963159EB5CE}" type="parTrans" cxnId="{F3F61C79-DC6B-40BD-8BB5-FC6EE77749F7}">
      <dgm:prSet/>
      <dgm:spPr/>
      <dgm:t>
        <a:bodyPr/>
        <a:lstStyle/>
        <a:p>
          <a:endParaRPr lang="en-GB"/>
        </a:p>
      </dgm:t>
    </dgm:pt>
    <dgm:pt modelId="{1CECD10C-9C33-44ED-874E-5547DA04270F}" type="sibTrans" cxnId="{F3F61C79-DC6B-40BD-8BB5-FC6EE77749F7}">
      <dgm:prSet/>
      <dgm:spPr/>
      <dgm:t>
        <a:bodyPr/>
        <a:lstStyle/>
        <a:p>
          <a:endParaRPr lang="en-GB"/>
        </a:p>
      </dgm:t>
    </dgm:pt>
    <dgm:pt modelId="{75D97836-242C-44B5-839B-5411F7D0BCAC}">
      <dgm:prSet phldrT="[Text]"/>
      <dgm:spPr/>
      <dgm:t>
        <a:bodyPr/>
        <a:lstStyle/>
        <a:p>
          <a:r>
            <a:rPr lang="en-GB" b="1" dirty="0" smtClean="0"/>
            <a:t>Ffenestr i systemau caeedig</a:t>
          </a:r>
          <a:endParaRPr lang="cy-GB" b="1" dirty="0"/>
        </a:p>
      </dgm:t>
    </dgm:pt>
    <dgm:pt modelId="{FFA67473-FA7D-4792-86FB-3164AA3C45F1}" type="parTrans" cxnId="{E473FAF4-03D9-485B-A639-1C1DB678AA9B}">
      <dgm:prSet/>
      <dgm:spPr/>
      <dgm:t>
        <a:bodyPr/>
        <a:lstStyle/>
        <a:p>
          <a:endParaRPr lang="en-GB"/>
        </a:p>
      </dgm:t>
    </dgm:pt>
    <dgm:pt modelId="{D84D860D-1930-437B-BD48-9FF59F5F64CF}" type="sibTrans" cxnId="{E473FAF4-03D9-485B-A639-1C1DB678AA9B}">
      <dgm:prSet/>
      <dgm:spPr/>
      <dgm:t>
        <a:bodyPr/>
        <a:lstStyle/>
        <a:p>
          <a:endParaRPr lang="en-GB"/>
        </a:p>
      </dgm:t>
    </dgm:pt>
    <dgm:pt modelId="{E1B8E916-2188-421D-8609-3E6F6CD71080}">
      <dgm:prSet phldrT="[Text]"/>
      <dgm:spPr/>
      <dgm:t>
        <a:bodyPr/>
        <a:lstStyle/>
        <a:p>
          <a:r>
            <a:rPr lang="en-GB" b="1" dirty="0" smtClean="0"/>
            <a:t>Herio tybiaethau, gwahaniaethu ac anghyfiawnder</a:t>
          </a:r>
          <a:endParaRPr lang="cy-GB" b="1" dirty="0"/>
        </a:p>
      </dgm:t>
    </dgm:pt>
    <dgm:pt modelId="{91518165-3692-48C6-8C7A-4B23AD4DA78A}" type="parTrans" cxnId="{0ED80B6B-7551-419E-B544-C11CE61FFDD7}">
      <dgm:prSet/>
      <dgm:spPr/>
      <dgm:t>
        <a:bodyPr/>
        <a:lstStyle/>
        <a:p>
          <a:endParaRPr lang="en-GB"/>
        </a:p>
      </dgm:t>
    </dgm:pt>
    <dgm:pt modelId="{328515F9-C4F3-4F0F-9D4E-CB6B3E3134FE}" type="sibTrans" cxnId="{0ED80B6B-7551-419E-B544-C11CE61FFDD7}">
      <dgm:prSet/>
      <dgm:spPr/>
      <dgm:t>
        <a:bodyPr/>
        <a:lstStyle/>
        <a:p>
          <a:endParaRPr lang="en-GB"/>
        </a:p>
      </dgm:t>
    </dgm:pt>
    <dgm:pt modelId="{F5E2BE7F-6020-477E-9409-A1AC8C4A10BE}" type="pres">
      <dgm:prSet presAssocID="{E52A425A-68AE-4DFA-B72C-C947926F8E7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B3963D-649B-4FA6-B36B-A25FE1E66368}" type="pres">
      <dgm:prSet presAssocID="{E52A425A-68AE-4DFA-B72C-C947926F8E75}" presName="matrix" presStyleCnt="0"/>
      <dgm:spPr/>
      <dgm:t>
        <a:bodyPr/>
        <a:lstStyle/>
        <a:p>
          <a:endParaRPr lang="en-GB"/>
        </a:p>
      </dgm:t>
    </dgm:pt>
    <dgm:pt modelId="{F9D88C84-517A-4A77-8217-F472B52F15E9}" type="pres">
      <dgm:prSet presAssocID="{E52A425A-68AE-4DFA-B72C-C947926F8E75}" presName="tile1" presStyleLbl="node1" presStyleIdx="0" presStyleCnt="4"/>
      <dgm:spPr/>
      <dgm:t>
        <a:bodyPr/>
        <a:lstStyle/>
        <a:p>
          <a:endParaRPr lang="en-GB"/>
        </a:p>
      </dgm:t>
    </dgm:pt>
    <dgm:pt modelId="{BE556C7B-0041-42FB-9AC8-C8E1C6ED7621}" type="pres">
      <dgm:prSet presAssocID="{E52A425A-68AE-4DFA-B72C-C947926F8E7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CCE7E8-227E-4DE1-9D52-FE34AC7DBFBF}" type="pres">
      <dgm:prSet presAssocID="{E52A425A-68AE-4DFA-B72C-C947926F8E75}" presName="tile2" presStyleLbl="node1" presStyleIdx="1" presStyleCnt="4"/>
      <dgm:spPr/>
      <dgm:t>
        <a:bodyPr/>
        <a:lstStyle/>
        <a:p>
          <a:endParaRPr lang="en-GB"/>
        </a:p>
      </dgm:t>
    </dgm:pt>
    <dgm:pt modelId="{AE16BD68-A069-4FE2-8E6B-0B2D8351E739}" type="pres">
      <dgm:prSet presAssocID="{E52A425A-68AE-4DFA-B72C-C947926F8E7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EED464-3F5D-4713-826D-C783307D2C7A}" type="pres">
      <dgm:prSet presAssocID="{E52A425A-68AE-4DFA-B72C-C947926F8E75}" presName="tile3" presStyleLbl="node1" presStyleIdx="2" presStyleCnt="4"/>
      <dgm:spPr/>
      <dgm:t>
        <a:bodyPr/>
        <a:lstStyle/>
        <a:p>
          <a:endParaRPr lang="en-GB"/>
        </a:p>
      </dgm:t>
    </dgm:pt>
    <dgm:pt modelId="{4380D4B9-B0DE-40BC-A5EB-4CF268F275BF}" type="pres">
      <dgm:prSet presAssocID="{E52A425A-68AE-4DFA-B72C-C947926F8E7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7209BC-7284-4C33-87CE-3453E14FBE3B}" type="pres">
      <dgm:prSet presAssocID="{E52A425A-68AE-4DFA-B72C-C947926F8E75}" presName="tile4" presStyleLbl="node1" presStyleIdx="3" presStyleCnt="4"/>
      <dgm:spPr/>
      <dgm:t>
        <a:bodyPr/>
        <a:lstStyle/>
        <a:p>
          <a:endParaRPr lang="en-GB"/>
        </a:p>
      </dgm:t>
    </dgm:pt>
    <dgm:pt modelId="{CAB94C60-A41A-4521-B4A6-AF595790CD31}" type="pres">
      <dgm:prSet presAssocID="{E52A425A-68AE-4DFA-B72C-C947926F8E7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1C53A5-4826-402E-A8F7-CF3444015110}" type="pres">
      <dgm:prSet presAssocID="{E52A425A-68AE-4DFA-B72C-C947926F8E7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18E93131-4A07-4E25-A004-445F968C2CF7}" type="presOf" srcId="{42602034-8BAA-4E54-AF4A-5C5CED3AFDB5}" destId="{501C53A5-4826-402E-A8F7-CF3444015110}" srcOrd="0" destOrd="0" presId="urn:microsoft.com/office/officeart/2005/8/layout/matrix1"/>
    <dgm:cxn modelId="{F3F61C79-DC6B-40BD-8BB5-FC6EE77749F7}" srcId="{42602034-8BAA-4E54-AF4A-5C5CED3AFDB5}" destId="{175F8D54-014B-49E0-A382-6E96C6FB4915}" srcOrd="1" destOrd="0" parTransId="{A6CEC631-F7E0-4E88-A088-E963159EB5CE}" sibTransId="{1CECD10C-9C33-44ED-874E-5547DA04270F}"/>
    <dgm:cxn modelId="{E473FAF4-03D9-485B-A639-1C1DB678AA9B}" srcId="{42602034-8BAA-4E54-AF4A-5C5CED3AFDB5}" destId="{75D97836-242C-44B5-839B-5411F7D0BCAC}" srcOrd="2" destOrd="0" parTransId="{FFA67473-FA7D-4792-86FB-3164AA3C45F1}" sibTransId="{D84D860D-1930-437B-BD48-9FF59F5F64CF}"/>
    <dgm:cxn modelId="{6E02A2B3-B94F-4E1F-87E7-B570B08F780E}" type="presOf" srcId="{C24EEC0F-0F5B-4301-BBE3-FCEC83774625}" destId="{BE556C7B-0041-42FB-9AC8-C8E1C6ED7621}" srcOrd="1" destOrd="0" presId="urn:microsoft.com/office/officeart/2005/8/layout/matrix1"/>
    <dgm:cxn modelId="{16E2B5FC-A5E1-4DCA-BD8A-86A3B2B3A6F8}" type="presOf" srcId="{E1B8E916-2188-421D-8609-3E6F6CD71080}" destId="{497209BC-7284-4C33-87CE-3453E14FBE3B}" srcOrd="0" destOrd="0" presId="urn:microsoft.com/office/officeart/2005/8/layout/matrix1"/>
    <dgm:cxn modelId="{DD74E236-6141-4B2A-A7EE-E8798C59DF28}" srcId="{E52A425A-68AE-4DFA-B72C-C947926F8E75}" destId="{42602034-8BAA-4E54-AF4A-5C5CED3AFDB5}" srcOrd="0" destOrd="0" parTransId="{D48DBF4E-DFBE-4480-A6A7-F4A324FC33B1}" sibTransId="{7C93089C-45BC-4C80-BDD4-F2AAB95AE3BA}"/>
    <dgm:cxn modelId="{0ED80B6B-7551-419E-B544-C11CE61FFDD7}" srcId="{42602034-8BAA-4E54-AF4A-5C5CED3AFDB5}" destId="{E1B8E916-2188-421D-8609-3E6F6CD71080}" srcOrd="3" destOrd="0" parTransId="{91518165-3692-48C6-8C7A-4B23AD4DA78A}" sibTransId="{328515F9-C4F3-4F0F-9D4E-CB6B3E3134FE}"/>
    <dgm:cxn modelId="{6608DA52-3074-4A3A-8DE6-924ED2A52900}" type="presOf" srcId="{C24EEC0F-0F5B-4301-BBE3-FCEC83774625}" destId="{F9D88C84-517A-4A77-8217-F472B52F15E9}" srcOrd="0" destOrd="0" presId="urn:microsoft.com/office/officeart/2005/8/layout/matrix1"/>
    <dgm:cxn modelId="{C7D19457-9D92-4021-9D10-D331E0E27FEF}" srcId="{42602034-8BAA-4E54-AF4A-5C5CED3AFDB5}" destId="{C24EEC0F-0F5B-4301-BBE3-FCEC83774625}" srcOrd="0" destOrd="0" parTransId="{110BB1BF-6921-4D8E-9B7B-EB028154EF65}" sibTransId="{76B735DC-C5D9-4777-858F-9D11388B0538}"/>
    <dgm:cxn modelId="{97519E17-C75B-404B-95F3-9DA784B07E39}" type="presOf" srcId="{175F8D54-014B-49E0-A382-6E96C6FB4915}" destId="{AE16BD68-A069-4FE2-8E6B-0B2D8351E739}" srcOrd="1" destOrd="0" presId="urn:microsoft.com/office/officeart/2005/8/layout/matrix1"/>
    <dgm:cxn modelId="{F0552FF3-BC03-4750-90BA-5A740A8833D7}" type="presOf" srcId="{E52A425A-68AE-4DFA-B72C-C947926F8E75}" destId="{F5E2BE7F-6020-477E-9409-A1AC8C4A10BE}" srcOrd="0" destOrd="0" presId="urn:microsoft.com/office/officeart/2005/8/layout/matrix1"/>
    <dgm:cxn modelId="{8B6288CF-A230-44A3-803C-74BA09C8FCAB}" type="presOf" srcId="{175F8D54-014B-49E0-A382-6E96C6FB4915}" destId="{68CCE7E8-227E-4DE1-9D52-FE34AC7DBFBF}" srcOrd="0" destOrd="0" presId="urn:microsoft.com/office/officeart/2005/8/layout/matrix1"/>
    <dgm:cxn modelId="{CD6A068E-EB04-474E-8FAC-EC22F1A9544D}" type="presOf" srcId="{75D97836-242C-44B5-839B-5411F7D0BCAC}" destId="{E3EED464-3F5D-4713-826D-C783307D2C7A}" srcOrd="0" destOrd="0" presId="urn:microsoft.com/office/officeart/2005/8/layout/matrix1"/>
    <dgm:cxn modelId="{6E615C44-3C78-4666-BD90-9958E8B1F834}" type="presOf" srcId="{75D97836-242C-44B5-839B-5411F7D0BCAC}" destId="{4380D4B9-B0DE-40BC-A5EB-4CF268F275BF}" srcOrd="1" destOrd="0" presId="urn:microsoft.com/office/officeart/2005/8/layout/matrix1"/>
    <dgm:cxn modelId="{4CD40DFE-0CFE-4B29-8914-586D9BDA6D05}" type="presOf" srcId="{E1B8E916-2188-421D-8609-3E6F6CD71080}" destId="{CAB94C60-A41A-4521-B4A6-AF595790CD31}" srcOrd="1" destOrd="0" presId="urn:microsoft.com/office/officeart/2005/8/layout/matrix1"/>
    <dgm:cxn modelId="{4A089B09-17CE-41F4-B626-267D3CB9C864}" type="presParOf" srcId="{F5E2BE7F-6020-477E-9409-A1AC8C4A10BE}" destId="{EEB3963D-649B-4FA6-B36B-A25FE1E66368}" srcOrd="0" destOrd="0" presId="urn:microsoft.com/office/officeart/2005/8/layout/matrix1"/>
    <dgm:cxn modelId="{606E5891-C0DA-49E2-AF07-1AF859AE801C}" type="presParOf" srcId="{EEB3963D-649B-4FA6-B36B-A25FE1E66368}" destId="{F9D88C84-517A-4A77-8217-F472B52F15E9}" srcOrd="0" destOrd="0" presId="urn:microsoft.com/office/officeart/2005/8/layout/matrix1"/>
    <dgm:cxn modelId="{551792A3-55FD-469C-9723-53439776449E}" type="presParOf" srcId="{EEB3963D-649B-4FA6-B36B-A25FE1E66368}" destId="{BE556C7B-0041-42FB-9AC8-C8E1C6ED7621}" srcOrd="1" destOrd="0" presId="urn:microsoft.com/office/officeart/2005/8/layout/matrix1"/>
    <dgm:cxn modelId="{35649B68-3C48-481D-B218-2FA4E733E784}" type="presParOf" srcId="{EEB3963D-649B-4FA6-B36B-A25FE1E66368}" destId="{68CCE7E8-227E-4DE1-9D52-FE34AC7DBFBF}" srcOrd="2" destOrd="0" presId="urn:microsoft.com/office/officeart/2005/8/layout/matrix1"/>
    <dgm:cxn modelId="{77301115-029E-4755-AEE9-C56BDD99687F}" type="presParOf" srcId="{EEB3963D-649B-4FA6-B36B-A25FE1E66368}" destId="{AE16BD68-A069-4FE2-8E6B-0B2D8351E739}" srcOrd="3" destOrd="0" presId="urn:microsoft.com/office/officeart/2005/8/layout/matrix1"/>
    <dgm:cxn modelId="{87FC69B7-250D-460D-A4F8-DEFAF487D3B7}" type="presParOf" srcId="{EEB3963D-649B-4FA6-B36B-A25FE1E66368}" destId="{E3EED464-3F5D-4713-826D-C783307D2C7A}" srcOrd="4" destOrd="0" presId="urn:microsoft.com/office/officeart/2005/8/layout/matrix1"/>
    <dgm:cxn modelId="{5A869416-2906-4E65-B1D3-73D1CDE94108}" type="presParOf" srcId="{EEB3963D-649B-4FA6-B36B-A25FE1E66368}" destId="{4380D4B9-B0DE-40BC-A5EB-4CF268F275BF}" srcOrd="5" destOrd="0" presId="urn:microsoft.com/office/officeart/2005/8/layout/matrix1"/>
    <dgm:cxn modelId="{C72D1FF2-BC1A-427C-B0FB-F4BD5D5727BD}" type="presParOf" srcId="{EEB3963D-649B-4FA6-B36B-A25FE1E66368}" destId="{497209BC-7284-4C33-87CE-3453E14FBE3B}" srcOrd="6" destOrd="0" presId="urn:microsoft.com/office/officeart/2005/8/layout/matrix1"/>
    <dgm:cxn modelId="{0E418D9D-B920-4F8C-B614-569F97A61B03}" type="presParOf" srcId="{EEB3963D-649B-4FA6-B36B-A25FE1E66368}" destId="{CAB94C60-A41A-4521-B4A6-AF595790CD31}" srcOrd="7" destOrd="0" presId="urn:microsoft.com/office/officeart/2005/8/layout/matrix1"/>
    <dgm:cxn modelId="{62A2B4C1-68DF-4F88-82F1-90F3F4FBF18E}" type="presParOf" srcId="{F5E2BE7F-6020-477E-9409-A1AC8C4A10BE}" destId="{501C53A5-4826-402E-A8F7-CF34440151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916819-ECE0-4EDB-A0D6-14D527338A48}" type="doc">
      <dgm:prSet loTypeId="urn:microsoft.com/office/officeart/2005/8/layout/vProcess5" loCatId="process" qsTypeId="urn:microsoft.com/office/officeart/2005/8/quickstyle/3d2" qsCatId="3D" csTypeId="urn:microsoft.com/office/officeart/2005/8/colors/colorful1#9" csCatId="colorful" phldr="1"/>
      <dgm:spPr/>
      <dgm:t>
        <a:bodyPr/>
        <a:lstStyle/>
        <a:p>
          <a:endParaRPr lang="en-GB"/>
        </a:p>
      </dgm:t>
    </dgm:pt>
    <dgm:pt modelId="{1B927D2A-340A-4478-B506-0F2C72DC7F88}">
      <dgm:prSet custT="1"/>
      <dgm:spPr/>
      <dgm:t>
        <a:bodyPr/>
        <a:lstStyle/>
        <a:p>
          <a:r>
            <a:rPr lang="en-GB" sz="2100" b="1" dirty="0" smtClean="0"/>
            <a:t>Mewn grwpiau, trafodwch pam y gallai unigolyn fod eisiau defnyddio Eiriolwr Proffesiynol Annibynnol yn hytrach na chael cefnogaeth gweithiwr proffesiynol, aelod o'r teulu, ffrind neu ofalwr.</a:t>
          </a:r>
        </a:p>
      </dgm:t>
    </dgm:pt>
    <dgm:pt modelId="{F4B949A4-BCD1-4318-B6E6-A0098B731E99}" type="parTrans" cxnId="{4A2CD4A9-FAD1-4A80-AF59-73E94A038789}">
      <dgm:prSet/>
      <dgm:spPr/>
      <dgm:t>
        <a:bodyPr/>
        <a:lstStyle/>
        <a:p>
          <a:endParaRPr lang="en-GB"/>
        </a:p>
      </dgm:t>
    </dgm:pt>
    <dgm:pt modelId="{F57B3CD0-18A6-45EA-94D8-5EDA86E6FA9E}" type="sibTrans" cxnId="{4A2CD4A9-FAD1-4A80-AF59-73E94A038789}">
      <dgm:prSet/>
      <dgm:spPr/>
      <dgm:t>
        <a:bodyPr/>
        <a:lstStyle/>
        <a:p>
          <a:endParaRPr lang="en-GB" dirty="0"/>
        </a:p>
      </dgm:t>
    </dgm:pt>
    <dgm:pt modelId="{1C59FF71-EF9B-48E0-837D-AE72790CE5CF}">
      <dgm:prSet custT="1"/>
      <dgm:spPr/>
      <dgm:t>
        <a:bodyPr/>
        <a:lstStyle/>
        <a:p>
          <a:r>
            <a:rPr lang="en-GB" sz="2400" b="1" dirty="0" smtClean="0"/>
            <a:t>Ym mha ffyrdd allech chi gael gwrthdaro buddiannau pe byddai rhywun yn gofyn i chi siarad ar ei ran?</a:t>
          </a:r>
        </a:p>
      </dgm:t>
    </dgm:pt>
    <dgm:pt modelId="{08DBAED4-5BC3-4DDA-8A4D-E1A94CC5CD37}" type="parTrans" cxnId="{0D9F8BA5-F383-4822-BB86-25AA8382B630}">
      <dgm:prSet/>
      <dgm:spPr/>
      <dgm:t>
        <a:bodyPr/>
        <a:lstStyle/>
        <a:p>
          <a:endParaRPr lang="en-GB"/>
        </a:p>
      </dgm:t>
    </dgm:pt>
    <dgm:pt modelId="{85F04066-EB25-4AC8-AD92-C80A44C4BE56}" type="sibTrans" cxnId="{0D9F8BA5-F383-4822-BB86-25AA8382B630}">
      <dgm:prSet/>
      <dgm:spPr/>
      <dgm:t>
        <a:bodyPr/>
        <a:lstStyle/>
        <a:p>
          <a:endParaRPr lang="en-GB" dirty="0"/>
        </a:p>
      </dgm:t>
    </dgm:pt>
    <dgm:pt modelId="{A11B67DA-B710-4D6E-963E-4BF3530F43C1}">
      <dgm:prSet custT="1"/>
      <dgm:spPr/>
      <dgm:t>
        <a:bodyPr/>
        <a:lstStyle/>
        <a:p>
          <a:r>
            <a:rPr lang="en-GB" sz="2400" b="1" dirty="0" smtClean="0"/>
            <a:t>A oes unrhyw wrthdaro y gallai pobl dybio i fod yno hyd yn oed os ydych chi'n meddwl nad oes?</a:t>
          </a:r>
        </a:p>
      </dgm:t>
    </dgm:pt>
    <dgm:pt modelId="{79A749BF-822F-45C6-B6BB-F337752FC3D6}" type="parTrans" cxnId="{BC404D77-71B9-44EF-A688-2807316F83D8}">
      <dgm:prSet/>
      <dgm:spPr/>
      <dgm:t>
        <a:bodyPr/>
        <a:lstStyle/>
        <a:p>
          <a:endParaRPr lang="en-GB"/>
        </a:p>
      </dgm:t>
    </dgm:pt>
    <dgm:pt modelId="{AD9007AA-8969-4B1E-A58E-088345F89D2C}" type="sibTrans" cxnId="{BC404D77-71B9-44EF-A688-2807316F83D8}">
      <dgm:prSet/>
      <dgm:spPr/>
      <dgm:t>
        <a:bodyPr/>
        <a:lstStyle/>
        <a:p>
          <a:endParaRPr lang="en-GB"/>
        </a:p>
      </dgm:t>
    </dgm:pt>
    <dgm:pt modelId="{CF747614-58EB-4247-8D5E-C3A6F5DA9DC7}" type="pres">
      <dgm:prSet presAssocID="{F1916819-ECE0-4EDB-A0D6-14D527338A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42C322-FA0D-4C78-BD1F-DA4BF607B439}" type="pres">
      <dgm:prSet presAssocID="{F1916819-ECE0-4EDB-A0D6-14D527338A48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881A7CE8-B57C-4A14-A7B2-360C35585B64}" type="pres">
      <dgm:prSet presAssocID="{F1916819-ECE0-4EDB-A0D6-14D527338A48}" presName="ThreeNodes_1" presStyleLbl="node1" presStyleIdx="0" presStyleCnt="3" custScaleX="109703" custLinFactNeighborX="2795" custLinFactNeighborY="-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62C48-2D31-4475-B3FB-01D92C686752}" type="pres">
      <dgm:prSet presAssocID="{F1916819-ECE0-4EDB-A0D6-14D527338A4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9C7498-0B89-4EE8-9631-F5523B487EEC}" type="pres">
      <dgm:prSet presAssocID="{F1916819-ECE0-4EDB-A0D6-14D527338A4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D30BB7-2676-426F-AA0E-378DEF158357}" type="pres">
      <dgm:prSet presAssocID="{F1916819-ECE0-4EDB-A0D6-14D527338A4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9A2E0-660B-4B4A-A196-A598F3C0124F}" type="pres">
      <dgm:prSet presAssocID="{F1916819-ECE0-4EDB-A0D6-14D527338A4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DFDBED-EA4C-4112-9F79-C977EA03AD7A}" type="pres">
      <dgm:prSet presAssocID="{F1916819-ECE0-4EDB-A0D6-14D527338A4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6B5B3D-30BC-4728-9B14-E21DE390BB37}" type="pres">
      <dgm:prSet presAssocID="{F1916819-ECE0-4EDB-A0D6-14D527338A4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A3A6CF-2ED3-4677-B5B5-2EFB5366B925}" type="pres">
      <dgm:prSet presAssocID="{F1916819-ECE0-4EDB-A0D6-14D527338A4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665DFF-D8BB-4B27-8F19-32AE25D32C7E}" type="presOf" srcId="{A11B67DA-B710-4D6E-963E-4BF3530F43C1}" destId="{24A3A6CF-2ED3-4677-B5B5-2EFB5366B925}" srcOrd="1" destOrd="0" presId="urn:microsoft.com/office/officeart/2005/8/layout/vProcess5"/>
    <dgm:cxn modelId="{BC404D77-71B9-44EF-A688-2807316F83D8}" srcId="{F1916819-ECE0-4EDB-A0D6-14D527338A48}" destId="{A11B67DA-B710-4D6E-963E-4BF3530F43C1}" srcOrd="2" destOrd="0" parTransId="{79A749BF-822F-45C6-B6BB-F337752FC3D6}" sibTransId="{AD9007AA-8969-4B1E-A58E-088345F89D2C}"/>
    <dgm:cxn modelId="{1EBD2408-3D8C-4744-8E10-3D5B4C8BFD8C}" type="presOf" srcId="{1B927D2A-340A-4478-B506-0F2C72DC7F88}" destId="{E4DFDBED-EA4C-4112-9F79-C977EA03AD7A}" srcOrd="1" destOrd="0" presId="urn:microsoft.com/office/officeart/2005/8/layout/vProcess5"/>
    <dgm:cxn modelId="{7F692E4E-6A02-4E5A-9F44-F8B882DB5B27}" type="presOf" srcId="{1B927D2A-340A-4478-B506-0F2C72DC7F88}" destId="{881A7CE8-B57C-4A14-A7B2-360C35585B64}" srcOrd="0" destOrd="0" presId="urn:microsoft.com/office/officeart/2005/8/layout/vProcess5"/>
    <dgm:cxn modelId="{40F24A7B-CC48-4353-8B4B-0B268B2F75DE}" type="presOf" srcId="{1C59FF71-EF9B-48E0-837D-AE72790CE5CF}" destId="{B4C62C48-2D31-4475-B3FB-01D92C686752}" srcOrd="0" destOrd="0" presId="urn:microsoft.com/office/officeart/2005/8/layout/vProcess5"/>
    <dgm:cxn modelId="{79142ED6-3EBB-4EC4-A9DC-D5B53A3AB57F}" type="presOf" srcId="{F1916819-ECE0-4EDB-A0D6-14D527338A48}" destId="{CF747614-58EB-4247-8D5E-C3A6F5DA9DC7}" srcOrd="0" destOrd="0" presId="urn:microsoft.com/office/officeart/2005/8/layout/vProcess5"/>
    <dgm:cxn modelId="{4A2CD4A9-FAD1-4A80-AF59-73E94A038789}" srcId="{F1916819-ECE0-4EDB-A0D6-14D527338A48}" destId="{1B927D2A-340A-4478-B506-0F2C72DC7F88}" srcOrd="0" destOrd="0" parTransId="{F4B949A4-BCD1-4318-B6E6-A0098B731E99}" sibTransId="{F57B3CD0-18A6-45EA-94D8-5EDA86E6FA9E}"/>
    <dgm:cxn modelId="{ED12FDCF-89AF-450C-9D20-D23EA538ED14}" type="presOf" srcId="{1C59FF71-EF9B-48E0-837D-AE72790CE5CF}" destId="{966B5B3D-30BC-4728-9B14-E21DE390BB37}" srcOrd="1" destOrd="0" presId="urn:microsoft.com/office/officeart/2005/8/layout/vProcess5"/>
    <dgm:cxn modelId="{0D9F8BA5-F383-4822-BB86-25AA8382B630}" srcId="{F1916819-ECE0-4EDB-A0D6-14D527338A48}" destId="{1C59FF71-EF9B-48E0-837D-AE72790CE5CF}" srcOrd="1" destOrd="0" parTransId="{08DBAED4-5BC3-4DDA-8A4D-E1A94CC5CD37}" sibTransId="{85F04066-EB25-4AC8-AD92-C80A44C4BE56}"/>
    <dgm:cxn modelId="{6D0F54B5-1B96-4D66-809A-A3BBD7FE3838}" type="presOf" srcId="{85F04066-EB25-4AC8-AD92-C80A44C4BE56}" destId="{4369A2E0-660B-4B4A-A196-A598F3C0124F}" srcOrd="0" destOrd="0" presId="urn:microsoft.com/office/officeart/2005/8/layout/vProcess5"/>
    <dgm:cxn modelId="{73E8D754-58FC-435E-BBF2-61991CC1FBEB}" type="presOf" srcId="{F57B3CD0-18A6-45EA-94D8-5EDA86E6FA9E}" destId="{CAD30BB7-2676-426F-AA0E-378DEF158357}" srcOrd="0" destOrd="0" presId="urn:microsoft.com/office/officeart/2005/8/layout/vProcess5"/>
    <dgm:cxn modelId="{4FCE6F85-4BB5-45E4-8ECF-F92F5AF5AA6C}" type="presOf" srcId="{A11B67DA-B710-4D6E-963E-4BF3530F43C1}" destId="{099C7498-0B89-4EE8-9631-F5523B487EEC}" srcOrd="0" destOrd="0" presId="urn:microsoft.com/office/officeart/2005/8/layout/vProcess5"/>
    <dgm:cxn modelId="{3CF094CB-D065-45B4-B98E-311915B4B8E7}" type="presParOf" srcId="{CF747614-58EB-4247-8D5E-C3A6F5DA9DC7}" destId="{1842C322-FA0D-4C78-BD1F-DA4BF607B439}" srcOrd="0" destOrd="0" presId="urn:microsoft.com/office/officeart/2005/8/layout/vProcess5"/>
    <dgm:cxn modelId="{AEB11085-0FA7-4F64-B89C-4AB5B3123061}" type="presParOf" srcId="{CF747614-58EB-4247-8D5E-C3A6F5DA9DC7}" destId="{881A7CE8-B57C-4A14-A7B2-360C35585B64}" srcOrd="1" destOrd="0" presId="urn:microsoft.com/office/officeart/2005/8/layout/vProcess5"/>
    <dgm:cxn modelId="{2F5534B7-8983-4F4A-A9D8-17D2F98909E7}" type="presParOf" srcId="{CF747614-58EB-4247-8D5E-C3A6F5DA9DC7}" destId="{B4C62C48-2D31-4475-B3FB-01D92C686752}" srcOrd="2" destOrd="0" presId="urn:microsoft.com/office/officeart/2005/8/layout/vProcess5"/>
    <dgm:cxn modelId="{394F0972-D0BC-4AB3-A11C-4A9117656350}" type="presParOf" srcId="{CF747614-58EB-4247-8D5E-C3A6F5DA9DC7}" destId="{099C7498-0B89-4EE8-9631-F5523B487EEC}" srcOrd="3" destOrd="0" presId="urn:microsoft.com/office/officeart/2005/8/layout/vProcess5"/>
    <dgm:cxn modelId="{CDB7CD19-BB3C-4D6E-AFAC-BDB20BB2B05E}" type="presParOf" srcId="{CF747614-58EB-4247-8D5E-C3A6F5DA9DC7}" destId="{CAD30BB7-2676-426F-AA0E-378DEF158357}" srcOrd="4" destOrd="0" presId="urn:microsoft.com/office/officeart/2005/8/layout/vProcess5"/>
    <dgm:cxn modelId="{52A92302-10BC-4961-A05A-D880669C5627}" type="presParOf" srcId="{CF747614-58EB-4247-8D5E-C3A6F5DA9DC7}" destId="{4369A2E0-660B-4B4A-A196-A598F3C0124F}" srcOrd="5" destOrd="0" presId="urn:microsoft.com/office/officeart/2005/8/layout/vProcess5"/>
    <dgm:cxn modelId="{A9FABBC2-D1F5-416C-93A8-E3D4CDE16760}" type="presParOf" srcId="{CF747614-58EB-4247-8D5E-C3A6F5DA9DC7}" destId="{E4DFDBED-EA4C-4112-9F79-C977EA03AD7A}" srcOrd="6" destOrd="0" presId="urn:microsoft.com/office/officeart/2005/8/layout/vProcess5"/>
    <dgm:cxn modelId="{43D933D6-D883-4255-B1CE-76EBE4E4628B}" type="presParOf" srcId="{CF747614-58EB-4247-8D5E-C3A6F5DA9DC7}" destId="{966B5B3D-30BC-4728-9B14-E21DE390BB37}" srcOrd="7" destOrd="0" presId="urn:microsoft.com/office/officeart/2005/8/layout/vProcess5"/>
    <dgm:cxn modelId="{2E071C4F-8F9B-4A84-A037-223F254EE42D}" type="presParOf" srcId="{CF747614-58EB-4247-8D5E-C3A6F5DA9DC7}" destId="{24A3A6CF-2ED3-4677-B5B5-2EFB5366B9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CDF28F-E1B1-4A8A-92A7-71C2FE35F4F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569493-D604-4DBE-921B-FCDD1C0734B7}">
      <dgm:prSet phldrT="[Text]"/>
      <dgm:spPr/>
      <dgm:t>
        <a:bodyPr/>
        <a:lstStyle/>
        <a:p>
          <a:r>
            <a:rPr lang="en-GB" b="1" dirty="0" smtClean="0"/>
            <a:t>Confensiwn y Cenhedloedd Unedig ar Hawliau Pobl Anabl</a:t>
          </a:r>
          <a:endParaRPr lang="cy-GB" b="1" dirty="0"/>
        </a:p>
      </dgm:t>
    </dgm:pt>
    <dgm:pt modelId="{B0CFF4DC-6D0A-4F89-B480-3944CE9D2A78}" type="parTrans" cxnId="{E6F17F4B-14B0-4BDA-9349-46D025EF99C2}">
      <dgm:prSet/>
      <dgm:spPr/>
      <dgm:t>
        <a:bodyPr/>
        <a:lstStyle/>
        <a:p>
          <a:endParaRPr lang="en-GB"/>
        </a:p>
      </dgm:t>
    </dgm:pt>
    <dgm:pt modelId="{9C41AD6C-5423-442B-AE02-4301C9672257}" type="sibTrans" cxnId="{E6F17F4B-14B0-4BDA-9349-46D025EF99C2}">
      <dgm:prSet/>
      <dgm:spPr/>
      <dgm:t>
        <a:bodyPr/>
        <a:lstStyle/>
        <a:p>
          <a:endParaRPr lang="en-GB"/>
        </a:p>
      </dgm:t>
    </dgm:pt>
    <dgm:pt modelId="{93A77196-04C5-417F-86FD-6861C3B0A5DD}">
      <dgm:prSet phldrT="[Text]"/>
      <dgm:spPr/>
      <dgm:t>
        <a:bodyPr/>
        <a:lstStyle/>
        <a:p>
          <a:r>
            <a:rPr lang="en-GB" b="1" dirty="0" smtClean="0"/>
            <a:t>Confensiwn y Cenhedloedd Unedig ar Hawliau'r Plentyn</a:t>
          </a:r>
          <a:endParaRPr lang="cy-GB" b="1" dirty="0"/>
        </a:p>
      </dgm:t>
    </dgm:pt>
    <dgm:pt modelId="{4A91FF45-73E4-4642-8F0C-14D0070F35D9}" type="parTrans" cxnId="{C7171385-B90D-4D4A-B94C-F7634D2B5AE5}">
      <dgm:prSet/>
      <dgm:spPr/>
      <dgm:t>
        <a:bodyPr/>
        <a:lstStyle/>
        <a:p>
          <a:endParaRPr lang="en-GB"/>
        </a:p>
      </dgm:t>
    </dgm:pt>
    <dgm:pt modelId="{106243CF-279D-4B4A-90EC-205BB8082B3A}" type="sibTrans" cxnId="{C7171385-B90D-4D4A-B94C-F7634D2B5AE5}">
      <dgm:prSet/>
      <dgm:spPr/>
      <dgm:t>
        <a:bodyPr/>
        <a:lstStyle/>
        <a:p>
          <a:endParaRPr lang="en-GB"/>
        </a:p>
      </dgm:t>
    </dgm:pt>
    <dgm:pt modelId="{93399670-5F57-44FB-8AB9-7D8BEB4FDB63}">
      <dgm:prSet phldrT="[Text]"/>
      <dgm:spPr/>
      <dgm:t>
        <a:bodyPr/>
        <a:lstStyle/>
        <a:p>
          <a:r>
            <a:rPr lang="en-GB" b="1" dirty="0" smtClean="0"/>
            <a:t>Confensiwn Ewropeaidd ar Hawliau Dynol</a:t>
          </a:r>
          <a:endParaRPr lang="cy-GB" b="1" dirty="0"/>
        </a:p>
      </dgm:t>
    </dgm:pt>
    <dgm:pt modelId="{79DBBBA2-9231-4ACE-9038-741959DC5B81}" type="parTrans" cxnId="{C1520149-9D56-4B1A-877D-6EDE381C0E88}">
      <dgm:prSet/>
      <dgm:spPr/>
      <dgm:t>
        <a:bodyPr/>
        <a:lstStyle/>
        <a:p>
          <a:endParaRPr lang="en-GB"/>
        </a:p>
      </dgm:t>
    </dgm:pt>
    <dgm:pt modelId="{F93BC3D6-7C39-47C6-9733-CF37535BE983}" type="sibTrans" cxnId="{C1520149-9D56-4B1A-877D-6EDE381C0E88}">
      <dgm:prSet/>
      <dgm:spPr/>
      <dgm:t>
        <a:bodyPr/>
        <a:lstStyle/>
        <a:p>
          <a:endParaRPr lang="en-GB"/>
        </a:p>
      </dgm:t>
    </dgm:pt>
    <dgm:pt modelId="{A1D08FE3-EFC7-4C03-9CAA-E2DC3A653390}">
      <dgm:prSet/>
      <dgm:spPr/>
      <dgm:t>
        <a:bodyPr/>
        <a:lstStyle/>
        <a:p>
          <a:r>
            <a:rPr lang="en-GB" b="1" dirty="0" smtClean="0"/>
            <a:t>Egwyddorion y Cenhedloedd Unedig ar gyfer Pobl Hŷn</a:t>
          </a:r>
          <a:endParaRPr lang="cy-GB" b="1" dirty="0"/>
        </a:p>
      </dgm:t>
    </dgm:pt>
    <dgm:pt modelId="{2E915F01-9220-43C4-BAA0-E0374F2286BE}" type="parTrans" cxnId="{79ACB9F3-BC60-4DBD-8480-06E96083D111}">
      <dgm:prSet/>
      <dgm:spPr/>
      <dgm:t>
        <a:bodyPr/>
        <a:lstStyle/>
        <a:p>
          <a:endParaRPr lang="en-GB"/>
        </a:p>
      </dgm:t>
    </dgm:pt>
    <dgm:pt modelId="{5178C40E-A246-483A-9023-E23CDDCD1E01}" type="sibTrans" cxnId="{79ACB9F3-BC60-4DBD-8480-06E96083D111}">
      <dgm:prSet/>
      <dgm:spPr/>
      <dgm:t>
        <a:bodyPr/>
        <a:lstStyle/>
        <a:p>
          <a:endParaRPr lang="en-GB"/>
        </a:p>
      </dgm:t>
    </dgm:pt>
    <dgm:pt modelId="{E6985771-0126-435A-8029-A3CFBEE72CE3}" type="pres">
      <dgm:prSet presAssocID="{43CDF28F-E1B1-4A8A-92A7-71C2FE35F4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635B74-BD82-448C-98F7-31B18E90BBD4}" type="pres">
      <dgm:prSet presAssocID="{DA569493-D604-4DBE-921B-FCDD1C0734B7}" presName="parentLin" presStyleCnt="0"/>
      <dgm:spPr/>
      <dgm:t>
        <a:bodyPr/>
        <a:lstStyle/>
        <a:p>
          <a:endParaRPr lang="en-GB"/>
        </a:p>
      </dgm:t>
    </dgm:pt>
    <dgm:pt modelId="{32CDAE19-3908-4AA9-8422-FB730FDDBDE1}" type="pres">
      <dgm:prSet presAssocID="{DA569493-D604-4DBE-921B-FCDD1C0734B7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43506AD0-CBA5-430A-B600-3967CD198C7F}" type="pres">
      <dgm:prSet presAssocID="{DA569493-D604-4DBE-921B-FCDD1C0734B7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5E50B9-7E4C-430C-B5A5-DB2B877E58CA}" type="pres">
      <dgm:prSet presAssocID="{DA569493-D604-4DBE-921B-FCDD1C0734B7}" presName="negativeSpace" presStyleCnt="0"/>
      <dgm:spPr/>
      <dgm:t>
        <a:bodyPr/>
        <a:lstStyle/>
        <a:p>
          <a:endParaRPr lang="en-GB"/>
        </a:p>
      </dgm:t>
    </dgm:pt>
    <dgm:pt modelId="{C8560CB5-B8A0-45AB-978F-27E71AF7A46E}" type="pres">
      <dgm:prSet presAssocID="{DA569493-D604-4DBE-921B-FCDD1C0734B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86A0B-9CA4-4918-89BB-C1CDDA42F8FC}" type="pres">
      <dgm:prSet presAssocID="{9C41AD6C-5423-442B-AE02-4301C9672257}" presName="spaceBetweenRectangles" presStyleCnt="0"/>
      <dgm:spPr/>
      <dgm:t>
        <a:bodyPr/>
        <a:lstStyle/>
        <a:p>
          <a:endParaRPr lang="en-GB"/>
        </a:p>
      </dgm:t>
    </dgm:pt>
    <dgm:pt modelId="{01AC8314-1839-4379-B4E6-FC92DE532142}" type="pres">
      <dgm:prSet presAssocID="{A1D08FE3-EFC7-4C03-9CAA-E2DC3A653390}" presName="parentLin" presStyleCnt="0"/>
      <dgm:spPr/>
      <dgm:t>
        <a:bodyPr/>
        <a:lstStyle/>
        <a:p>
          <a:endParaRPr lang="en-GB"/>
        </a:p>
      </dgm:t>
    </dgm:pt>
    <dgm:pt modelId="{0712B09F-92B7-4E6B-AFC4-859EA4EABE4B}" type="pres">
      <dgm:prSet presAssocID="{A1D08FE3-EFC7-4C03-9CAA-E2DC3A653390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CE9AE4ED-1A42-4500-AF02-F3F37FB68B80}" type="pres">
      <dgm:prSet presAssocID="{A1D08FE3-EFC7-4C03-9CAA-E2DC3A653390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48E98-EA95-4715-ACB1-8679096CD3EE}" type="pres">
      <dgm:prSet presAssocID="{A1D08FE3-EFC7-4C03-9CAA-E2DC3A653390}" presName="negativeSpace" presStyleCnt="0"/>
      <dgm:spPr/>
      <dgm:t>
        <a:bodyPr/>
        <a:lstStyle/>
        <a:p>
          <a:endParaRPr lang="en-GB"/>
        </a:p>
      </dgm:t>
    </dgm:pt>
    <dgm:pt modelId="{E0D09435-8F4B-46AE-B2A2-3EBFEE4CB251}" type="pres">
      <dgm:prSet presAssocID="{A1D08FE3-EFC7-4C03-9CAA-E2DC3A65339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62BC-D31A-4ADC-BC8E-EFD2B0FFC564}" type="pres">
      <dgm:prSet presAssocID="{5178C40E-A246-483A-9023-E23CDDCD1E01}" presName="spaceBetweenRectangles" presStyleCnt="0"/>
      <dgm:spPr/>
      <dgm:t>
        <a:bodyPr/>
        <a:lstStyle/>
        <a:p>
          <a:endParaRPr lang="en-GB"/>
        </a:p>
      </dgm:t>
    </dgm:pt>
    <dgm:pt modelId="{A0AA7F10-0E9F-48AA-8708-73D433E9416B}" type="pres">
      <dgm:prSet presAssocID="{93A77196-04C5-417F-86FD-6861C3B0A5DD}" presName="parentLin" presStyleCnt="0"/>
      <dgm:spPr/>
      <dgm:t>
        <a:bodyPr/>
        <a:lstStyle/>
        <a:p>
          <a:endParaRPr lang="en-GB"/>
        </a:p>
      </dgm:t>
    </dgm:pt>
    <dgm:pt modelId="{A7797CFB-7F8C-4BDD-B720-6780C18A6AFD}" type="pres">
      <dgm:prSet presAssocID="{93A77196-04C5-417F-86FD-6861C3B0A5DD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B3C517D6-4101-4AA1-999F-2E4C2445EBDA}" type="pres">
      <dgm:prSet presAssocID="{93A77196-04C5-417F-86FD-6861C3B0A5D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4458-B4FD-4268-AF76-D39F155EF769}" type="pres">
      <dgm:prSet presAssocID="{93A77196-04C5-417F-86FD-6861C3B0A5DD}" presName="negativeSpace" presStyleCnt="0"/>
      <dgm:spPr/>
      <dgm:t>
        <a:bodyPr/>
        <a:lstStyle/>
        <a:p>
          <a:endParaRPr lang="en-GB"/>
        </a:p>
      </dgm:t>
    </dgm:pt>
    <dgm:pt modelId="{F30295A0-C3F8-4B46-9862-5C387A5E3BE0}" type="pres">
      <dgm:prSet presAssocID="{93A77196-04C5-417F-86FD-6861C3B0A5D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74A6DD-7296-4AB6-9526-BA19E2DB9B19}" type="pres">
      <dgm:prSet presAssocID="{106243CF-279D-4B4A-90EC-205BB8082B3A}" presName="spaceBetweenRectangles" presStyleCnt="0"/>
      <dgm:spPr/>
      <dgm:t>
        <a:bodyPr/>
        <a:lstStyle/>
        <a:p>
          <a:endParaRPr lang="en-GB"/>
        </a:p>
      </dgm:t>
    </dgm:pt>
    <dgm:pt modelId="{635904AB-98F7-4880-B09E-9EE43BB1C91D}" type="pres">
      <dgm:prSet presAssocID="{93399670-5F57-44FB-8AB9-7D8BEB4FDB63}" presName="parentLin" presStyleCnt="0"/>
      <dgm:spPr/>
      <dgm:t>
        <a:bodyPr/>
        <a:lstStyle/>
        <a:p>
          <a:endParaRPr lang="en-GB"/>
        </a:p>
      </dgm:t>
    </dgm:pt>
    <dgm:pt modelId="{72D3D6B4-37EE-4D13-ABE1-40EB8F61731D}" type="pres">
      <dgm:prSet presAssocID="{93399670-5F57-44FB-8AB9-7D8BEB4FDB63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8C0E6493-08C7-4AA8-A107-FF7F9E9F2286}" type="pres">
      <dgm:prSet presAssocID="{93399670-5F57-44FB-8AB9-7D8BEB4FDB63}" presName="parentText" presStyleLbl="node1" presStyleIdx="3" presStyleCnt="4" custScaleX="13999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73155-8509-408E-BCF7-FFE7A6A27436}" type="pres">
      <dgm:prSet presAssocID="{93399670-5F57-44FB-8AB9-7D8BEB4FDB63}" presName="negativeSpace" presStyleCnt="0"/>
      <dgm:spPr/>
      <dgm:t>
        <a:bodyPr/>
        <a:lstStyle/>
        <a:p>
          <a:endParaRPr lang="en-GB"/>
        </a:p>
      </dgm:t>
    </dgm:pt>
    <dgm:pt modelId="{53EC7C17-0831-4DD2-97AC-32A92413239D}" type="pres">
      <dgm:prSet presAssocID="{93399670-5F57-44FB-8AB9-7D8BEB4FDB6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F60B69-F088-4C84-8D43-4D6944CD746E}" type="presOf" srcId="{43CDF28F-E1B1-4A8A-92A7-71C2FE35F4F8}" destId="{E6985771-0126-435A-8029-A3CFBEE72CE3}" srcOrd="0" destOrd="0" presId="urn:microsoft.com/office/officeart/2005/8/layout/list1"/>
    <dgm:cxn modelId="{E2259F34-C47C-4F67-9C51-AF2211D91A88}" type="presOf" srcId="{A1D08FE3-EFC7-4C03-9CAA-E2DC3A653390}" destId="{CE9AE4ED-1A42-4500-AF02-F3F37FB68B80}" srcOrd="1" destOrd="0" presId="urn:microsoft.com/office/officeart/2005/8/layout/list1"/>
    <dgm:cxn modelId="{8AE22167-6029-4024-AC1A-4EE3E21C8E41}" type="presOf" srcId="{DA569493-D604-4DBE-921B-FCDD1C0734B7}" destId="{32CDAE19-3908-4AA9-8422-FB730FDDBDE1}" srcOrd="0" destOrd="0" presId="urn:microsoft.com/office/officeart/2005/8/layout/list1"/>
    <dgm:cxn modelId="{47BC31B9-B2D8-4838-8890-7F53C421BEE5}" type="presOf" srcId="{93399670-5F57-44FB-8AB9-7D8BEB4FDB63}" destId="{8C0E6493-08C7-4AA8-A107-FF7F9E9F2286}" srcOrd="1" destOrd="0" presId="urn:microsoft.com/office/officeart/2005/8/layout/list1"/>
    <dgm:cxn modelId="{C7171385-B90D-4D4A-B94C-F7634D2B5AE5}" srcId="{43CDF28F-E1B1-4A8A-92A7-71C2FE35F4F8}" destId="{93A77196-04C5-417F-86FD-6861C3B0A5DD}" srcOrd="2" destOrd="0" parTransId="{4A91FF45-73E4-4642-8F0C-14D0070F35D9}" sibTransId="{106243CF-279D-4B4A-90EC-205BB8082B3A}"/>
    <dgm:cxn modelId="{C1520149-9D56-4B1A-877D-6EDE381C0E88}" srcId="{43CDF28F-E1B1-4A8A-92A7-71C2FE35F4F8}" destId="{93399670-5F57-44FB-8AB9-7D8BEB4FDB63}" srcOrd="3" destOrd="0" parTransId="{79DBBBA2-9231-4ACE-9038-741959DC5B81}" sibTransId="{F93BC3D6-7C39-47C6-9733-CF37535BE983}"/>
    <dgm:cxn modelId="{24528D84-64DA-447B-BAEE-477F329B2236}" type="presOf" srcId="{93A77196-04C5-417F-86FD-6861C3B0A5DD}" destId="{B3C517D6-4101-4AA1-999F-2E4C2445EBDA}" srcOrd="1" destOrd="0" presId="urn:microsoft.com/office/officeart/2005/8/layout/list1"/>
    <dgm:cxn modelId="{E6F17F4B-14B0-4BDA-9349-46D025EF99C2}" srcId="{43CDF28F-E1B1-4A8A-92A7-71C2FE35F4F8}" destId="{DA569493-D604-4DBE-921B-FCDD1C0734B7}" srcOrd="0" destOrd="0" parTransId="{B0CFF4DC-6D0A-4F89-B480-3944CE9D2A78}" sibTransId="{9C41AD6C-5423-442B-AE02-4301C9672257}"/>
    <dgm:cxn modelId="{79ACB9F3-BC60-4DBD-8480-06E96083D111}" srcId="{43CDF28F-E1B1-4A8A-92A7-71C2FE35F4F8}" destId="{A1D08FE3-EFC7-4C03-9CAA-E2DC3A653390}" srcOrd="1" destOrd="0" parTransId="{2E915F01-9220-43C4-BAA0-E0374F2286BE}" sibTransId="{5178C40E-A246-483A-9023-E23CDDCD1E01}"/>
    <dgm:cxn modelId="{1A733F48-AFFC-420E-BD58-5934BC3961C7}" type="presOf" srcId="{93A77196-04C5-417F-86FD-6861C3B0A5DD}" destId="{A7797CFB-7F8C-4BDD-B720-6780C18A6AFD}" srcOrd="0" destOrd="0" presId="urn:microsoft.com/office/officeart/2005/8/layout/list1"/>
    <dgm:cxn modelId="{AB2A5B77-6FE8-408B-9248-7F22A299770A}" type="presOf" srcId="{93399670-5F57-44FB-8AB9-7D8BEB4FDB63}" destId="{72D3D6B4-37EE-4D13-ABE1-40EB8F61731D}" srcOrd="0" destOrd="0" presId="urn:microsoft.com/office/officeart/2005/8/layout/list1"/>
    <dgm:cxn modelId="{D39B9748-E753-4A7A-8BFB-D43F004C77F0}" type="presOf" srcId="{DA569493-D604-4DBE-921B-FCDD1C0734B7}" destId="{43506AD0-CBA5-430A-B600-3967CD198C7F}" srcOrd="1" destOrd="0" presId="urn:microsoft.com/office/officeart/2005/8/layout/list1"/>
    <dgm:cxn modelId="{38B5C217-84AE-4FF8-8217-6390839CFEC6}" type="presOf" srcId="{A1D08FE3-EFC7-4C03-9CAA-E2DC3A653390}" destId="{0712B09F-92B7-4E6B-AFC4-859EA4EABE4B}" srcOrd="0" destOrd="0" presId="urn:microsoft.com/office/officeart/2005/8/layout/list1"/>
    <dgm:cxn modelId="{64C11B95-5C77-4AAA-9085-D72519F2E083}" type="presParOf" srcId="{E6985771-0126-435A-8029-A3CFBEE72CE3}" destId="{72635B74-BD82-448C-98F7-31B18E90BBD4}" srcOrd="0" destOrd="0" presId="urn:microsoft.com/office/officeart/2005/8/layout/list1"/>
    <dgm:cxn modelId="{8B7B7223-7EB6-4423-A1BE-B9174E8C3757}" type="presParOf" srcId="{72635B74-BD82-448C-98F7-31B18E90BBD4}" destId="{32CDAE19-3908-4AA9-8422-FB730FDDBDE1}" srcOrd="0" destOrd="0" presId="urn:microsoft.com/office/officeart/2005/8/layout/list1"/>
    <dgm:cxn modelId="{1AA08FE9-FB8E-45ED-80C6-8C8A7887A0E9}" type="presParOf" srcId="{72635B74-BD82-448C-98F7-31B18E90BBD4}" destId="{43506AD0-CBA5-430A-B600-3967CD198C7F}" srcOrd="1" destOrd="0" presId="urn:microsoft.com/office/officeart/2005/8/layout/list1"/>
    <dgm:cxn modelId="{53D936FF-0EDA-40BA-A588-6A17EDF8BC6B}" type="presParOf" srcId="{E6985771-0126-435A-8029-A3CFBEE72CE3}" destId="{2D5E50B9-7E4C-430C-B5A5-DB2B877E58CA}" srcOrd="1" destOrd="0" presId="urn:microsoft.com/office/officeart/2005/8/layout/list1"/>
    <dgm:cxn modelId="{220CD0D7-6C5A-4780-8530-D27D062E31D0}" type="presParOf" srcId="{E6985771-0126-435A-8029-A3CFBEE72CE3}" destId="{C8560CB5-B8A0-45AB-978F-27E71AF7A46E}" srcOrd="2" destOrd="0" presId="urn:microsoft.com/office/officeart/2005/8/layout/list1"/>
    <dgm:cxn modelId="{73927F3C-004E-4FBC-B20D-CBD2B5C35D65}" type="presParOf" srcId="{E6985771-0126-435A-8029-A3CFBEE72CE3}" destId="{82A86A0B-9CA4-4918-89BB-C1CDDA42F8FC}" srcOrd="3" destOrd="0" presId="urn:microsoft.com/office/officeart/2005/8/layout/list1"/>
    <dgm:cxn modelId="{B5A57669-4A36-4EEE-A6A5-DD7CE8C017D1}" type="presParOf" srcId="{E6985771-0126-435A-8029-A3CFBEE72CE3}" destId="{01AC8314-1839-4379-B4E6-FC92DE532142}" srcOrd="4" destOrd="0" presId="urn:microsoft.com/office/officeart/2005/8/layout/list1"/>
    <dgm:cxn modelId="{338C17A2-186A-48EB-B0EF-22049F2BF6FA}" type="presParOf" srcId="{01AC8314-1839-4379-B4E6-FC92DE532142}" destId="{0712B09F-92B7-4E6B-AFC4-859EA4EABE4B}" srcOrd="0" destOrd="0" presId="urn:microsoft.com/office/officeart/2005/8/layout/list1"/>
    <dgm:cxn modelId="{A5994E68-0416-49DE-A4B5-C8ED912FE57D}" type="presParOf" srcId="{01AC8314-1839-4379-B4E6-FC92DE532142}" destId="{CE9AE4ED-1A42-4500-AF02-F3F37FB68B80}" srcOrd="1" destOrd="0" presId="urn:microsoft.com/office/officeart/2005/8/layout/list1"/>
    <dgm:cxn modelId="{60B5349B-2192-40C1-8F8A-DA032E4844A1}" type="presParOf" srcId="{E6985771-0126-435A-8029-A3CFBEE72CE3}" destId="{92D48E98-EA95-4715-ACB1-8679096CD3EE}" srcOrd="5" destOrd="0" presId="urn:microsoft.com/office/officeart/2005/8/layout/list1"/>
    <dgm:cxn modelId="{4D3C03C4-83D4-4149-8B81-BBDCDF7DBBDF}" type="presParOf" srcId="{E6985771-0126-435A-8029-A3CFBEE72CE3}" destId="{E0D09435-8F4B-46AE-B2A2-3EBFEE4CB251}" srcOrd="6" destOrd="0" presId="urn:microsoft.com/office/officeart/2005/8/layout/list1"/>
    <dgm:cxn modelId="{B6E17166-DB47-46FA-BD1C-01B1756B1B29}" type="presParOf" srcId="{E6985771-0126-435A-8029-A3CFBEE72CE3}" destId="{DC5962BC-D31A-4ADC-BC8E-EFD2B0FFC564}" srcOrd="7" destOrd="0" presId="urn:microsoft.com/office/officeart/2005/8/layout/list1"/>
    <dgm:cxn modelId="{1B1B6A8E-A127-4F4A-BA6D-F6FE0815BB87}" type="presParOf" srcId="{E6985771-0126-435A-8029-A3CFBEE72CE3}" destId="{A0AA7F10-0E9F-48AA-8708-73D433E9416B}" srcOrd="8" destOrd="0" presId="urn:microsoft.com/office/officeart/2005/8/layout/list1"/>
    <dgm:cxn modelId="{D7EB4323-D49C-4DD1-BF13-15DB9BF68744}" type="presParOf" srcId="{A0AA7F10-0E9F-48AA-8708-73D433E9416B}" destId="{A7797CFB-7F8C-4BDD-B720-6780C18A6AFD}" srcOrd="0" destOrd="0" presId="urn:microsoft.com/office/officeart/2005/8/layout/list1"/>
    <dgm:cxn modelId="{A51A5AE7-7E5B-4AD3-A6C5-565D03957679}" type="presParOf" srcId="{A0AA7F10-0E9F-48AA-8708-73D433E9416B}" destId="{B3C517D6-4101-4AA1-999F-2E4C2445EBDA}" srcOrd="1" destOrd="0" presId="urn:microsoft.com/office/officeart/2005/8/layout/list1"/>
    <dgm:cxn modelId="{F90BDE2B-B0CE-4529-888B-BE3EB154A33F}" type="presParOf" srcId="{E6985771-0126-435A-8029-A3CFBEE72CE3}" destId="{1C894458-B4FD-4268-AF76-D39F155EF769}" srcOrd="9" destOrd="0" presId="urn:microsoft.com/office/officeart/2005/8/layout/list1"/>
    <dgm:cxn modelId="{B834713E-2E05-444C-88A4-C8FE0C6E91D9}" type="presParOf" srcId="{E6985771-0126-435A-8029-A3CFBEE72CE3}" destId="{F30295A0-C3F8-4B46-9862-5C387A5E3BE0}" srcOrd="10" destOrd="0" presId="urn:microsoft.com/office/officeart/2005/8/layout/list1"/>
    <dgm:cxn modelId="{F240D44F-3799-43DF-B38C-55F50B927088}" type="presParOf" srcId="{E6985771-0126-435A-8029-A3CFBEE72CE3}" destId="{0F74A6DD-7296-4AB6-9526-BA19E2DB9B19}" srcOrd="11" destOrd="0" presId="urn:microsoft.com/office/officeart/2005/8/layout/list1"/>
    <dgm:cxn modelId="{4FCBC7BF-1202-4BD4-ADA3-2F4FC9FD15C8}" type="presParOf" srcId="{E6985771-0126-435A-8029-A3CFBEE72CE3}" destId="{635904AB-98F7-4880-B09E-9EE43BB1C91D}" srcOrd="12" destOrd="0" presId="urn:microsoft.com/office/officeart/2005/8/layout/list1"/>
    <dgm:cxn modelId="{4E2FD5B7-59D2-4B05-BF96-14A125DF2459}" type="presParOf" srcId="{635904AB-98F7-4880-B09E-9EE43BB1C91D}" destId="{72D3D6B4-37EE-4D13-ABE1-40EB8F61731D}" srcOrd="0" destOrd="0" presId="urn:microsoft.com/office/officeart/2005/8/layout/list1"/>
    <dgm:cxn modelId="{4128F4C9-9097-4B1E-8ADE-37F049105A0D}" type="presParOf" srcId="{635904AB-98F7-4880-B09E-9EE43BB1C91D}" destId="{8C0E6493-08C7-4AA8-A107-FF7F9E9F2286}" srcOrd="1" destOrd="0" presId="urn:microsoft.com/office/officeart/2005/8/layout/list1"/>
    <dgm:cxn modelId="{91F99476-40E0-46C0-BD3B-2A2A4AD1743B}" type="presParOf" srcId="{E6985771-0126-435A-8029-A3CFBEE72CE3}" destId="{08C73155-8509-408E-BCF7-FFE7A6A27436}" srcOrd="13" destOrd="0" presId="urn:microsoft.com/office/officeart/2005/8/layout/list1"/>
    <dgm:cxn modelId="{9EBACD7C-F4D8-4BCB-91F6-CC3A35F5A6A4}" type="presParOf" srcId="{E6985771-0126-435A-8029-A3CFBEE72CE3}" destId="{53EC7C17-0831-4DD2-97AC-32A9241323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2E9471-D761-4086-A777-4B10A26B8771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FF38C91-1DF3-431D-ADD3-B034936A26E5}">
      <dgm:prSet/>
      <dgm:spPr/>
      <dgm:t>
        <a:bodyPr/>
        <a:lstStyle/>
        <a:p>
          <a:r>
            <a:rPr lang="en-GB" b="1" baseline="0" dirty="0" smtClean="0"/>
            <a:t>Beth yw'r rhwystrau posibl i atal unigolion rhag arfer eu hawliau?  </a:t>
          </a:r>
          <a:endParaRPr lang="cy-GB" dirty="0"/>
        </a:p>
      </dgm:t>
    </dgm:pt>
    <dgm:pt modelId="{6D0C0773-2D56-4B9C-B19C-6FB57B6D2B43}" type="parTrans" cxnId="{70B27072-E68C-47F1-A7A0-D34AD8E23F81}">
      <dgm:prSet/>
      <dgm:spPr/>
      <dgm:t>
        <a:bodyPr/>
        <a:lstStyle/>
        <a:p>
          <a:endParaRPr lang="en-GB"/>
        </a:p>
      </dgm:t>
    </dgm:pt>
    <dgm:pt modelId="{F512B478-E7BC-48CE-831D-6036E04BDE4D}" type="sibTrans" cxnId="{70B27072-E68C-47F1-A7A0-D34AD8E23F81}">
      <dgm:prSet/>
      <dgm:spPr/>
      <dgm:t>
        <a:bodyPr/>
        <a:lstStyle/>
        <a:p>
          <a:endParaRPr lang="en-GB" dirty="0"/>
        </a:p>
      </dgm:t>
    </dgm:pt>
    <dgm:pt modelId="{105CC80F-8FCD-4B3D-A235-78295D301572}">
      <dgm:prSet/>
      <dgm:spPr/>
      <dgm:t>
        <a:bodyPr/>
        <a:lstStyle/>
        <a:p>
          <a:r>
            <a:rPr lang="en-GB" b="1" baseline="0" dirty="0" smtClean="0"/>
            <a:t>Pam fod rôl Eiriolwr Proffesiynol Annibynnol yn bwysig i sicrhau y cynhelir hawliau?</a:t>
          </a:r>
          <a:endParaRPr lang="cy-GB" b="1" baseline="0" dirty="0" smtClean="0"/>
        </a:p>
      </dgm:t>
    </dgm:pt>
    <dgm:pt modelId="{5C104CA1-7A78-40F2-8C88-E73369B84C8F}" type="parTrans" cxnId="{C821E07C-8B0B-4CB2-B01A-E625830832F8}">
      <dgm:prSet/>
      <dgm:spPr/>
      <dgm:t>
        <a:bodyPr/>
        <a:lstStyle/>
        <a:p>
          <a:endParaRPr lang="en-GB"/>
        </a:p>
      </dgm:t>
    </dgm:pt>
    <dgm:pt modelId="{DA427407-9D1F-4AAF-8838-6DF33204EC0A}" type="sibTrans" cxnId="{C821E07C-8B0B-4CB2-B01A-E625830832F8}">
      <dgm:prSet/>
      <dgm:spPr/>
      <dgm:t>
        <a:bodyPr/>
        <a:lstStyle/>
        <a:p>
          <a:endParaRPr lang="en-GB"/>
        </a:p>
      </dgm:t>
    </dgm:pt>
    <dgm:pt modelId="{3DD6A4D3-E7CE-4214-B0EE-36EB698A568F}" type="pres">
      <dgm:prSet presAssocID="{792E9471-D761-4086-A777-4B10A26B87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50BB8C-9D8C-4CD2-8F55-862B59B0DD24}" type="pres">
      <dgm:prSet presAssocID="{792E9471-D761-4086-A777-4B10A26B8771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5224CA68-DECF-4E08-8359-69DF9B432388}" type="pres">
      <dgm:prSet presAssocID="{792E9471-D761-4086-A777-4B10A26B877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EEF564-3104-4162-AD84-8BFA525272DB}" type="pres">
      <dgm:prSet presAssocID="{792E9471-D761-4086-A777-4B10A26B877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FBAFF-80A5-4B37-B49A-6CAB2F88DDE9}" type="pres">
      <dgm:prSet presAssocID="{792E9471-D761-4086-A777-4B10A26B877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DE159-6C5F-4015-BB1D-A56D5F4BFB5F}" type="pres">
      <dgm:prSet presAssocID="{792E9471-D761-4086-A777-4B10A26B877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0AAB66-AE5B-4BC6-9A74-29E06B6864E8}" type="pres">
      <dgm:prSet presAssocID="{792E9471-D761-4086-A777-4B10A26B877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21E07C-8B0B-4CB2-B01A-E625830832F8}" srcId="{792E9471-D761-4086-A777-4B10A26B8771}" destId="{105CC80F-8FCD-4B3D-A235-78295D301572}" srcOrd="1" destOrd="0" parTransId="{5C104CA1-7A78-40F2-8C88-E73369B84C8F}" sibTransId="{DA427407-9D1F-4AAF-8838-6DF33204EC0A}"/>
    <dgm:cxn modelId="{1A6C863E-684D-4AAA-A176-DA0259E27567}" type="presOf" srcId="{792E9471-D761-4086-A777-4B10A26B8771}" destId="{3DD6A4D3-E7CE-4214-B0EE-36EB698A568F}" srcOrd="0" destOrd="0" presId="urn:microsoft.com/office/officeart/2005/8/layout/vProcess5"/>
    <dgm:cxn modelId="{48E106F8-4C07-4889-B705-79D1F006D12B}" type="presOf" srcId="{105CC80F-8FCD-4B3D-A235-78295D301572}" destId="{2C0AAB66-AE5B-4BC6-9A74-29E06B6864E8}" srcOrd="1" destOrd="0" presId="urn:microsoft.com/office/officeart/2005/8/layout/vProcess5"/>
    <dgm:cxn modelId="{373E1D6E-BCBB-4BFA-9E11-F331A1D61C0E}" type="presOf" srcId="{105CC80F-8FCD-4B3D-A235-78295D301572}" destId="{E3EEF564-3104-4162-AD84-8BFA525272DB}" srcOrd="0" destOrd="0" presId="urn:microsoft.com/office/officeart/2005/8/layout/vProcess5"/>
    <dgm:cxn modelId="{70B27072-E68C-47F1-A7A0-D34AD8E23F81}" srcId="{792E9471-D761-4086-A777-4B10A26B8771}" destId="{DFF38C91-1DF3-431D-ADD3-B034936A26E5}" srcOrd="0" destOrd="0" parTransId="{6D0C0773-2D56-4B9C-B19C-6FB57B6D2B43}" sibTransId="{F512B478-E7BC-48CE-831D-6036E04BDE4D}"/>
    <dgm:cxn modelId="{7FA1BE72-7E50-4588-AAAB-742A73FA9E4C}" type="presOf" srcId="{F512B478-E7BC-48CE-831D-6036E04BDE4D}" destId="{3C3FBAFF-80A5-4B37-B49A-6CAB2F88DDE9}" srcOrd="0" destOrd="0" presId="urn:microsoft.com/office/officeart/2005/8/layout/vProcess5"/>
    <dgm:cxn modelId="{845104D9-7A66-4D5F-8FA5-9F00F93393A3}" type="presOf" srcId="{DFF38C91-1DF3-431D-ADD3-B034936A26E5}" destId="{5224CA68-DECF-4E08-8359-69DF9B432388}" srcOrd="0" destOrd="0" presId="urn:microsoft.com/office/officeart/2005/8/layout/vProcess5"/>
    <dgm:cxn modelId="{D1028A88-C4F1-401F-A131-1436871FC78E}" type="presOf" srcId="{DFF38C91-1DF3-431D-ADD3-B034936A26E5}" destId="{AF2DE159-6C5F-4015-BB1D-A56D5F4BFB5F}" srcOrd="1" destOrd="0" presId="urn:microsoft.com/office/officeart/2005/8/layout/vProcess5"/>
    <dgm:cxn modelId="{B253E56C-EE8E-4DC3-A326-07D58984825C}" type="presParOf" srcId="{3DD6A4D3-E7CE-4214-B0EE-36EB698A568F}" destId="{0850BB8C-9D8C-4CD2-8F55-862B59B0DD24}" srcOrd="0" destOrd="0" presId="urn:microsoft.com/office/officeart/2005/8/layout/vProcess5"/>
    <dgm:cxn modelId="{77FD90C6-4D3C-495F-B748-AAAF8B448147}" type="presParOf" srcId="{3DD6A4D3-E7CE-4214-B0EE-36EB698A568F}" destId="{5224CA68-DECF-4E08-8359-69DF9B432388}" srcOrd="1" destOrd="0" presId="urn:microsoft.com/office/officeart/2005/8/layout/vProcess5"/>
    <dgm:cxn modelId="{13390D7B-6922-45EC-A80A-EC6DBFEA2C27}" type="presParOf" srcId="{3DD6A4D3-E7CE-4214-B0EE-36EB698A568F}" destId="{E3EEF564-3104-4162-AD84-8BFA525272DB}" srcOrd="2" destOrd="0" presId="urn:microsoft.com/office/officeart/2005/8/layout/vProcess5"/>
    <dgm:cxn modelId="{B460C930-D9B4-4835-8133-BFC0B4A8923E}" type="presParOf" srcId="{3DD6A4D3-E7CE-4214-B0EE-36EB698A568F}" destId="{3C3FBAFF-80A5-4B37-B49A-6CAB2F88DDE9}" srcOrd="3" destOrd="0" presId="urn:microsoft.com/office/officeart/2005/8/layout/vProcess5"/>
    <dgm:cxn modelId="{3B4E905C-6C3B-4A05-91B6-745FBFC6B960}" type="presParOf" srcId="{3DD6A4D3-E7CE-4214-B0EE-36EB698A568F}" destId="{AF2DE159-6C5F-4015-BB1D-A56D5F4BFB5F}" srcOrd="4" destOrd="0" presId="urn:microsoft.com/office/officeart/2005/8/layout/vProcess5"/>
    <dgm:cxn modelId="{559AAB2A-415C-4244-9B95-E5C8C8E6B5E8}" type="presParOf" srcId="{3DD6A4D3-E7CE-4214-B0EE-36EB698A568F}" destId="{2C0AAB66-AE5B-4BC6-9A74-29E06B6864E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62B98F-D8C7-42B0-82A7-8959DCDB323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44396A-DA3F-4E95-9516-D2232D0CEDFF}">
      <dgm:prSet phldrT="[Text]"/>
      <dgm:spPr/>
      <dgm:t>
        <a:bodyPr/>
        <a:lstStyle/>
        <a:p>
          <a:r>
            <a:rPr dirty="0"/>
            <a:t>1</a:t>
          </a:r>
        </a:p>
        <a:p>
          <a:r>
            <a:rPr dirty="0"/>
            <a:t>2</a:t>
          </a:r>
          <a:endParaRPr lang="cy-GB" dirty="0"/>
        </a:p>
      </dgm:t>
    </dgm:pt>
    <dgm:pt modelId="{A73CCD5B-28D1-4757-AFEC-372D41A64D84}" type="parTrans" cxnId="{6CB8BE72-BE9F-47A4-9F08-CCDC0506BBB9}">
      <dgm:prSet/>
      <dgm:spPr/>
      <dgm:t>
        <a:bodyPr/>
        <a:lstStyle/>
        <a:p>
          <a:endParaRPr lang="en-GB"/>
        </a:p>
      </dgm:t>
    </dgm:pt>
    <dgm:pt modelId="{0A22A9B8-B150-4379-8573-D0A7BDEBDEF9}" type="sibTrans" cxnId="{6CB8BE72-BE9F-47A4-9F08-CCDC0506BBB9}">
      <dgm:prSet/>
      <dgm:spPr/>
      <dgm:t>
        <a:bodyPr/>
        <a:lstStyle/>
        <a:p>
          <a:endParaRPr lang="en-GB"/>
        </a:p>
      </dgm:t>
    </dgm:pt>
    <dgm:pt modelId="{D88DFE85-576C-4C16-ACFE-6ABF9BFAFE64}">
      <dgm:prSet phldrT="[Text]"/>
      <dgm:spPr/>
      <dgm:t>
        <a:bodyPr/>
        <a:lstStyle/>
        <a:p>
          <a:r>
            <a:rPr dirty="0"/>
            <a:t>3</a:t>
          </a:r>
        </a:p>
        <a:p>
          <a:r>
            <a:rPr dirty="0"/>
            <a:t>4</a:t>
          </a:r>
          <a:endParaRPr lang="cy-GB" dirty="0"/>
        </a:p>
      </dgm:t>
    </dgm:pt>
    <dgm:pt modelId="{69293C9F-2F5B-40E2-9D5F-718E735CAC49}" type="parTrans" cxnId="{B487A476-9085-42C9-9190-1586404690A3}">
      <dgm:prSet/>
      <dgm:spPr/>
      <dgm:t>
        <a:bodyPr/>
        <a:lstStyle/>
        <a:p>
          <a:endParaRPr lang="en-GB"/>
        </a:p>
      </dgm:t>
    </dgm:pt>
    <dgm:pt modelId="{014F76FA-CE03-48BD-8305-C2321A84507F}" type="sibTrans" cxnId="{B487A476-9085-42C9-9190-1586404690A3}">
      <dgm:prSet/>
      <dgm:spPr/>
      <dgm:t>
        <a:bodyPr/>
        <a:lstStyle/>
        <a:p>
          <a:endParaRPr lang="en-GB"/>
        </a:p>
      </dgm:t>
    </dgm:pt>
    <dgm:pt modelId="{530049B7-F31C-46CC-8500-691655958A7F}">
      <dgm:prSet phldrT="[Text]"/>
      <dgm:spPr/>
      <dgm:t>
        <a:bodyPr/>
        <a:lstStyle/>
        <a:p>
          <a:r>
            <a:rPr dirty="0"/>
            <a:t>5</a:t>
          </a:r>
        </a:p>
        <a:p>
          <a:r>
            <a:rPr dirty="0"/>
            <a:t>6</a:t>
          </a:r>
          <a:endParaRPr lang="cy-GB" dirty="0"/>
        </a:p>
      </dgm:t>
    </dgm:pt>
    <dgm:pt modelId="{7D6EA852-8BA2-4CA2-B693-4F870676041C}" type="parTrans" cxnId="{BC348AA3-F0FF-4549-AB06-97A13C8200F1}">
      <dgm:prSet/>
      <dgm:spPr/>
      <dgm:t>
        <a:bodyPr/>
        <a:lstStyle/>
        <a:p>
          <a:endParaRPr lang="en-GB"/>
        </a:p>
      </dgm:t>
    </dgm:pt>
    <dgm:pt modelId="{599D0195-7125-40A6-A35B-D0A1DFDEEEB3}" type="sibTrans" cxnId="{BC348AA3-F0FF-4549-AB06-97A13C8200F1}">
      <dgm:prSet/>
      <dgm:spPr/>
      <dgm:t>
        <a:bodyPr/>
        <a:lstStyle/>
        <a:p>
          <a:endParaRPr lang="en-GB"/>
        </a:p>
      </dgm:t>
    </dgm:pt>
    <dgm:pt modelId="{981B0D4A-53E0-48AF-AE0A-A14649A76B1F}">
      <dgm:prSet phldrT="[Text]"/>
      <dgm:spPr/>
      <dgm:t>
        <a:bodyPr/>
        <a:lstStyle/>
        <a:p>
          <a:r>
            <a:rPr dirty="0"/>
            <a:t>Sut mae adnabod gwrthdaro buddiannau?</a:t>
          </a:r>
          <a:endParaRPr lang="cy-GB" dirty="0"/>
        </a:p>
      </dgm:t>
    </dgm:pt>
    <dgm:pt modelId="{0FC98817-A252-4906-8414-1863562BBC12}" type="parTrans" cxnId="{D65CD146-B02A-4383-B6A2-C91C25FB85D0}">
      <dgm:prSet/>
      <dgm:spPr/>
      <dgm:t>
        <a:bodyPr/>
        <a:lstStyle/>
        <a:p>
          <a:endParaRPr lang="en-GB"/>
        </a:p>
      </dgm:t>
    </dgm:pt>
    <dgm:pt modelId="{CC1467F1-0069-4911-AB04-7867A3C6F7BE}" type="sibTrans" cxnId="{D65CD146-B02A-4383-B6A2-C91C25FB85D0}">
      <dgm:prSet/>
      <dgm:spPr/>
      <dgm:t>
        <a:bodyPr/>
        <a:lstStyle/>
        <a:p>
          <a:endParaRPr lang="en-GB"/>
        </a:p>
      </dgm:t>
    </dgm:pt>
    <dgm:pt modelId="{035DF618-E5A5-4E42-A3B6-181C0E562973}">
      <dgm:prSet phldrT="[Text]"/>
      <dgm:spPr/>
      <dgm:t>
        <a:bodyPr/>
        <a:lstStyle/>
        <a:p>
          <a:r>
            <a:rPr dirty="0"/>
            <a:t>Enwch </a:t>
          </a:r>
          <a:r>
            <a:rPr lang="en-GB" dirty="0" smtClean="0"/>
            <a:t>ddwy</a:t>
          </a:r>
          <a:r>
            <a:rPr dirty="0" smtClean="0"/>
            <a:t> </a:t>
          </a:r>
          <a:r>
            <a:rPr dirty="0"/>
            <a:t>egwyddor graidd eiriolaeth</a:t>
          </a:r>
          <a:endParaRPr lang="cy-GB" dirty="0"/>
        </a:p>
      </dgm:t>
    </dgm:pt>
    <dgm:pt modelId="{48B79179-9F1A-44FB-B75B-A95652982505}" type="parTrans" cxnId="{CF12E7EE-F740-4807-BA5E-BC9F4F486E60}">
      <dgm:prSet/>
      <dgm:spPr/>
      <dgm:t>
        <a:bodyPr/>
        <a:lstStyle/>
        <a:p>
          <a:endParaRPr lang="en-GB"/>
        </a:p>
      </dgm:t>
    </dgm:pt>
    <dgm:pt modelId="{10DD8796-3724-4656-9C77-575636B2C90B}" type="sibTrans" cxnId="{CF12E7EE-F740-4807-BA5E-BC9F4F486E60}">
      <dgm:prSet/>
      <dgm:spPr/>
      <dgm:t>
        <a:bodyPr/>
        <a:lstStyle/>
        <a:p>
          <a:endParaRPr lang="en-GB"/>
        </a:p>
      </dgm:t>
    </dgm:pt>
    <dgm:pt modelId="{B1F88152-DDBD-4B7D-B5F6-23681043DEED}">
      <dgm:prSet phldrT="[Text]"/>
      <dgm:spPr/>
      <dgm:t>
        <a:bodyPr/>
        <a:lstStyle/>
        <a:p>
          <a:r>
            <a:rPr dirty="0" smtClean="0"/>
            <a:t>Enwch</a:t>
          </a:r>
          <a:r>
            <a:rPr lang="en-GB" dirty="0" smtClean="0"/>
            <a:t> ddau </a:t>
          </a:r>
          <a:r>
            <a:rPr dirty="0" smtClean="0"/>
            <a:t>wahanol </a:t>
          </a:r>
          <a:r>
            <a:rPr dirty="0"/>
            <a:t>fodel eiriolaeth</a:t>
          </a:r>
          <a:endParaRPr lang="cy-GB" dirty="0"/>
        </a:p>
      </dgm:t>
    </dgm:pt>
    <dgm:pt modelId="{6DB5FA0D-683A-4D50-8D6A-286E1EC961D4}" type="sibTrans" cxnId="{38B63407-B72A-4DEA-959E-7804F61AACA5}">
      <dgm:prSet/>
      <dgm:spPr/>
      <dgm:t>
        <a:bodyPr/>
        <a:lstStyle/>
        <a:p>
          <a:endParaRPr lang="en-GB"/>
        </a:p>
      </dgm:t>
    </dgm:pt>
    <dgm:pt modelId="{43CE06F7-FB48-48D5-AEB8-F8EB516365FE}" type="parTrans" cxnId="{38B63407-B72A-4DEA-959E-7804F61AACA5}">
      <dgm:prSet/>
      <dgm:spPr/>
      <dgm:t>
        <a:bodyPr/>
        <a:lstStyle/>
        <a:p>
          <a:endParaRPr lang="en-GB"/>
        </a:p>
      </dgm:t>
    </dgm:pt>
    <dgm:pt modelId="{B23C7463-FF85-4DAF-BE84-845E111F788A}">
      <dgm:prSet phldrT="[Text]"/>
      <dgm:spPr/>
      <dgm:t>
        <a:bodyPr/>
        <a:lstStyle/>
        <a:p>
          <a:r>
            <a:rPr dirty="0"/>
            <a:t>Rhowch </a:t>
          </a:r>
          <a:r>
            <a:rPr lang="en-GB" dirty="0" smtClean="0"/>
            <a:t>ddwy</a:t>
          </a:r>
          <a:r>
            <a:rPr dirty="0" smtClean="0"/>
            <a:t> </a:t>
          </a:r>
          <a:r>
            <a:rPr dirty="0"/>
            <a:t>enghraifft o beth yw ac nad yw'n eiriolaeth</a:t>
          </a:r>
          <a:endParaRPr lang="cy-GB" dirty="0"/>
        </a:p>
      </dgm:t>
    </dgm:pt>
    <dgm:pt modelId="{896CE85F-228C-41CC-8853-2C4B20517A4C}" type="parTrans" cxnId="{01F2F43E-0D01-4F1C-9642-0ACD4952598B}">
      <dgm:prSet/>
      <dgm:spPr/>
    </dgm:pt>
    <dgm:pt modelId="{8BD15D68-125D-4D9C-9D22-7A2FE021C7C2}" type="sibTrans" cxnId="{01F2F43E-0D01-4F1C-9642-0ACD4952598B}">
      <dgm:prSet/>
      <dgm:spPr/>
    </dgm:pt>
    <dgm:pt modelId="{BC28AA9B-20CB-42C8-A428-B0C8F2629D55}">
      <dgm:prSet phldrT="[Text]"/>
      <dgm:spPr/>
      <dgm:t>
        <a:bodyPr/>
        <a:lstStyle/>
        <a:p>
          <a:r>
            <a:rPr dirty="0"/>
            <a:t>Pam fod rôl Eiriolwr Proffesiynol Annibynnol yn bwysig?</a:t>
          </a:r>
          <a:endParaRPr lang="cy-GB" dirty="0"/>
        </a:p>
      </dgm:t>
    </dgm:pt>
    <dgm:pt modelId="{7942043F-5D8C-4527-B54D-90E991472BEE}" type="parTrans" cxnId="{F4DD7BAC-D295-466A-988C-2BBBC641D91E}">
      <dgm:prSet/>
      <dgm:spPr/>
    </dgm:pt>
    <dgm:pt modelId="{6DE3C1C2-08A0-48BC-BBF0-DA4853BA3825}" type="sibTrans" cxnId="{F4DD7BAC-D295-466A-988C-2BBBC641D91E}">
      <dgm:prSet/>
      <dgm:spPr/>
    </dgm:pt>
    <dgm:pt modelId="{BE3D79DE-85AC-45A8-81EB-BE336AF1F9C4}">
      <dgm:prSet/>
      <dgm:spPr/>
      <dgm:t>
        <a:bodyPr/>
        <a:lstStyle/>
        <a:p>
          <a:r>
            <a:rPr dirty="0"/>
            <a:t>Mewn </a:t>
          </a:r>
          <a:r>
            <a:rPr lang="en-GB" dirty="0" smtClean="0"/>
            <a:t>un</a:t>
          </a:r>
          <a:r>
            <a:rPr dirty="0" smtClean="0"/>
            <a:t> </a:t>
          </a:r>
          <a:r>
            <a:rPr dirty="0"/>
            <a:t>munud, esboniwch rôl eiriolwr</a:t>
          </a:r>
        </a:p>
      </dgm:t>
    </dgm:pt>
    <dgm:pt modelId="{1EA2DC65-E667-457E-8DC6-3FC5045FBB4A}" type="parTrans" cxnId="{5EF3CC86-4BC6-48E0-B938-6A2AE98E9B59}">
      <dgm:prSet/>
      <dgm:spPr/>
    </dgm:pt>
    <dgm:pt modelId="{D40739B5-5A4A-42AC-A8D6-87C1C0225CDB}" type="sibTrans" cxnId="{5EF3CC86-4BC6-48E0-B938-6A2AE98E9B59}">
      <dgm:prSet/>
      <dgm:spPr/>
    </dgm:pt>
    <dgm:pt modelId="{758DA0F4-534A-435F-B394-5E8A2C70F776}" type="pres">
      <dgm:prSet presAssocID="{F862B98F-D8C7-42B0-82A7-8959DCDB32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2697E9-D5AB-4FC6-B291-90F4DCC830E8}" type="pres">
      <dgm:prSet presAssocID="{5D44396A-DA3F-4E95-9516-D2232D0CEDFF}" presName="linNode" presStyleCnt="0"/>
      <dgm:spPr/>
    </dgm:pt>
    <dgm:pt modelId="{75D3D9BE-1E70-4234-A4EC-26998E572E9B}" type="pres">
      <dgm:prSet presAssocID="{5D44396A-DA3F-4E95-9516-D2232D0CEDF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EA0CA3-558C-48D9-BED9-92872A7527CD}" type="pres">
      <dgm:prSet presAssocID="{5D44396A-DA3F-4E95-9516-D2232D0CEDF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B0C605-14DF-4A0A-87F6-E03389607AD6}" type="pres">
      <dgm:prSet presAssocID="{0A22A9B8-B150-4379-8573-D0A7BDEBDEF9}" presName="sp" presStyleCnt="0"/>
      <dgm:spPr/>
    </dgm:pt>
    <dgm:pt modelId="{18A4DBEB-C313-4C84-A44A-0746FF274895}" type="pres">
      <dgm:prSet presAssocID="{D88DFE85-576C-4C16-ACFE-6ABF9BFAFE64}" presName="linNode" presStyleCnt="0"/>
      <dgm:spPr/>
    </dgm:pt>
    <dgm:pt modelId="{C40D833B-D44A-49D3-A4E2-5495F5D6A681}" type="pres">
      <dgm:prSet presAssocID="{D88DFE85-576C-4C16-ACFE-6ABF9BFAFE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286B7-4DEC-4379-A03A-C810831FE7F9}" type="pres">
      <dgm:prSet presAssocID="{D88DFE85-576C-4C16-ACFE-6ABF9BFAFE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8E3CA-0F79-4C45-B732-EDBA66AB36B3}" type="pres">
      <dgm:prSet presAssocID="{014F76FA-CE03-48BD-8305-C2321A84507F}" presName="sp" presStyleCnt="0"/>
      <dgm:spPr/>
    </dgm:pt>
    <dgm:pt modelId="{A0A291B4-8DFB-4C31-8CCC-84F8A62FEACC}" type="pres">
      <dgm:prSet presAssocID="{530049B7-F31C-46CC-8500-691655958A7F}" presName="linNode" presStyleCnt="0"/>
      <dgm:spPr/>
    </dgm:pt>
    <dgm:pt modelId="{3C942204-8219-434D-B832-59310B75C635}" type="pres">
      <dgm:prSet presAssocID="{530049B7-F31C-46CC-8500-691655958A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E2845-5D9D-4B3F-A6E2-D4B51D7355C2}" type="pres">
      <dgm:prSet presAssocID="{530049B7-F31C-46CC-8500-691655958A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15DB58-30B4-4F8D-8B95-27860A991190}" type="presOf" srcId="{035DF618-E5A5-4E42-A3B6-181C0E562973}" destId="{52EA0CA3-558C-48D9-BED9-92872A7527CD}" srcOrd="0" destOrd="0" presId="urn:microsoft.com/office/officeart/2005/8/layout/vList5"/>
    <dgm:cxn modelId="{3E738A3D-4E87-43CD-835A-595A08C2F98B}" type="presOf" srcId="{F862B98F-D8C7-42B0-82A7-8959DCDB3232}" destId="{758DA0F4-534A-435F-B394-5E8A2C70F776}" srcOrd="0" destOrd="0" presId="urn:microsoft.com/office/officeart/2005/8/layout/vList5"/>
    <dgm:cxn modelId="{B487A476-9085-42C9-9190-1586404690A3}" srcId="{F862B98F-D8C7-42B0-82A7-8959DCDB3232}" destId="{D88DFE85-576C-4C16-ACFE-6ABF9BFAFE64}" srcOrd="1" destOrd="0" parTransId="{69293C9F-2F5B-40E2-9D5F-718E735CAC49}" sibTransId="{014F76FA-CE03-48BD-8305-C2321A84507F}"/>
    <dgm:cxn modelId="{BC348AA3-F0FF-4549-AB06-97A13C8200F1}" srcId="{F862B98F-D8C7-42B0-82A7-8959DCDB3232}" destId="{530049B7-F31C-46CC-8500-691655958A7F}" srcOrd="2" destOrd="0" parTransId="{7D6EA852-8BA2-4CA2-B693-4F870676041C}" sibTransId="{599D0195-7125-40A6-A35B-D0A1DFDEEEB3}"/>
    <dgm:cxn modelId="{38B63407-B72A-4DEA-959E-7804F61AACA5}" srcId="{D88DFE85-576C-4C16-ACFE-6ABF9BFAFE64}" destId="{B1F88152-DDBD-4B7D-B5F6-23681043DEED}" srcOrd="0" destOrd="0" parTransId="{43CE06F7-FB48-48D5-AEB8-F8EB516365FE}" sibTransId="{6DB5FA0D-683A-4D50-8D6A-286E1EC961D4}"/>
    <dgm:cxn modelId="{2759102F-845F-4576-8559-07870CE45AC6}" type="presOf" srcId="{BC28AA9B-20CB-42C8-A428-B0C8F2629D55}" destId="{D85286B7-4DEC-4379-A03A-C810831FE7F9}" srcOrd="0" destOrd="1" presId="urn:microsoft.com/office/officeart/2005/8/layout/vList5"/>
    <dgm:cxn modelId="{DC84D47D-B9B4-4BB8-8DAA-814F0BB15296}" type="presOf" srcId="{D88DFE85-576C-4C16-ACFE-6ABF9BFAFE64}" destId="{C40D833B-D44A-49D3-A4E2-5495F5D6A681}" srcOrd="0" destOrd="0" presId="urn:microsoft.com/office/officeart/2005/8/layout/vList5"/>
    <dgm:cxn modelId="{01F2F43E-0D01-4F1C-9642-0ACD4952598B}" srcId="{5D44396A-DA3F-4E95-9516-D2232D0CEDFF}" destId="{B23C7463-FF85-4DAF-BE84-845E111F788A}" srcOrd="1" destOrd="0" parTransId="{896CE85F-228C-41CC-8853-2C4B20517A4C}" sibTransId="{8BD15D68-125D-4D9C-9D22-7A2FE021C7C2}"/>
    <dgm:cxn modelId="{F4DD7BAC-D295-466A-988C-2BBBC641D91E}" srcId="{D88DFE85-576C-4C16-ACFE-6ABF9BFAFE64}" destId="{BC28AA9B-20CB-42C8-A428-B0C8F2629D55}" srcOrd="1" destOrd="0" parTransId="{7942043F-5D8C-4527-B54D-90E991472BEE}" sibTransId="{6DE3C1C2-08A0-48BC-BBF0-DA4853BA3825}"/>
    <dgm:cxn modelId="{5C9FD41C-F968-49A9-9598-6ACD4736B228}" type="presOf" srcId="{5D44396A-DA3F-4E95-9516-D2232D0CEDFF}" destId="{75D3D9BE-1E70-4234-A4EC-26998E572E9B}" srcOrd="0" destOrd="0" presId="urn:microsoft.com/office/officeart/2005/8/layout/vList5"/>
    <dgm:cxn modelId="{D65CD146-B02A-4383-B6A2-C91C25FB85D0}" srcId="{530049B7-F31C-46CC-8500-691655958A7F}" destId="{981B0D4A-53E0-48AF-AE0A-A14649A76B1F}" srcOrd="0" destOrd="0" parTransId="{0FC98817-A252-4906-8414-1863562BBC12}" sibTransId="{CC1467F1-0069-4911-AB04-7867A3C6F7BE}"/>
    <dgm:cxn modelId="{08DECD57-34DF-4367-BF09-BF0AD879BED4}" type="presOf" srcId="{BE3D79DE-85AC-45A8-81EB-BE336AF1F9C4}" destId="{78AE2845-5D9D-4B3F-A6E2-D4B51D7355C2}" srcOrd="0" destOrd="1" presId="urn:microsoft.com/office/officeart/2005/8/layout/vList5"/>
    <dgm:cxn modelId="{5EF3CC86-4BC6-48E0-B938-6A2AE98E9B59}" srcId="{530049B7-F31C-46CC-8500-691655958A7F}" destId="{BE3D79DE-85AC-45A8-81EB-BE336AF1F9C4}" srcOrd="1" destOrd="0" parTransId="{1EA2DC65-E667-457E-8DC6-3FC5045FBB4A}" sibTransId="{D40739B5-5A4A-42AC-A8D6-87C1C0225CDB}"/>
    <dgm:cxn modelId="{2712C3C0-A165-4FE2-8514-62601C18BF6B}" type="presOf" srcId="{530049B7-F31C-46CC-8500-691655958A7F}" destId="{3C942204-8219-434D-B832-59310B75C635}" srcOrd="0" destOrd="0" presId="urn:microsoft.com/office/officeart/2005/8/layout/vList5"/>
    <dgm:cxn modelId="{7D856A71-63CF-4AB5-AD60-EC4CB6606A52}" type="presOf" srcId="{B23C7463-FF85-4DAF-BE84-845E111F788A}" destId="{52EA0CA3-558C-48D9-BED9-92872A7527CD}" srcOrd="0" destOrd="1" presId="urn:microsoft.com/office/officeart/2005/8/layout/vList5"/>
    <dgm:cxn modelId="{7CE559F7-B715-432C-91B2-14576542C8A2}" type="presOf" srcId="{B1F88152-DDBD-4B7D-B5F6-23681043DEED}" destId="{D85286B7-4DEC-4379-A03A-C810831FE7F9}" srcOrd="0" destOrd="0" presId="urn:microsoft.com/office/officeart/2005/8/layout/vList5"/>
    <dgm:cxn modelId="{6CB8BE72-BE9F-47A4-9F08-CCDC0506BBB9}" srcId="{F862B98F-D8C7-42B0-82A7-8959DCDB3232}" destId="{5D44396A-DA3F-4E95-9516-D2232D0CEDFF}" srcOrd="0" destOrd="0" parTransId="{A73CCD5B-28D1-4757-AFEC-372D41A64D84}" sibTransId="{0A22A9B8-B150-4379-8573-D0A7BDEBDEF9}"/>
    <dgm:cxn modelId="{D5EF306C-DBBF-49F8-A832-43E0F7988E62}" type="presOf" srcId="{981B0D4A-53E0-48AF-AE0A-A14649A76B1F}" destId="{78AE2845-5D9D-4B3F-A6E2-D4B51D7355C2}" srcOrd="0" destOrd="0" presId="urn:microsoft.com/office/officeart/2005/8/layout/vList5"/>
    <dgm:cxn modelId="{CF12E7EE-F740-4807-BA5E-BC9F4F486E60}" srcId="{5D44396A-DA3F-4E95-9516-D2232D0CEDFF}" destId="{035DF618-E5A5-4E42-A3B6-181C0E562973}" srcOrd="0" destOrd="0" parTransId="{48B79179-9F1A-44FB-B75B-A95652982505}" sibTransId="{10DD8796-3724-4656-9C77-575636B2C90B}"/>
    <dgm:cxn modelId="{D9F98D19-EF38-40E9-A4A7-2EEF9B292ADB}" type="presParOf" srcId="{758DA0F4-534A-435F-B394-5E8A2C70F776}" destId="{A72697E9-D5AB-4FC6-B291-90F4DCC830E8}" srcOrd="0" destOrd="0" presId="urn:microsoft.com/office/officeart/2005/8/layout/vList5"/>
    <dgm:cxn modelId="{F0376913-F726-4BCE-B3D7-FE3DD1B3F34A}" type="presParOf" srcId="{A72697E9-D5AB-4FC6-B291-90F4DCC830E8}" destId="{75D3D9BE-1E70-4234-A4EC-26998E572E9B}" srcOrd="0" destOrd="0" presId="urn:microsoft.com/office/officeart/2005/8/layout/vList5"/>
    <dgm:cxn modelId="{C237971E-F76E-4873-8AA4-C5838AD2530E}" type="presParOf" srcId="{A72697E9-D5AB-4FC6-B291-90F4DCC830E8}" destId="{52EA0CA3-558C-48D9-BED9-92872A7527CD}" srcOrd="1" destOrd="0" presId="urn:microsoft.com/office/officeart/2005/8/layout/vList5"/>
    <dgm:cxn modelId="{E1294B4F-461D-4BB2-88FC-160FFA4A9299}" type="presParOf" srcId="{758DA0F4-534A-435F-B394-5E8A2C70F776}" destId="{DCB0C605-14DF-4A0A-87F6-E03389607AD6}" srcOrd="1" destOrd="0" presId="urn:microsoft.com/office/officeart/2005/8/layout/vList5"/>
    <dgm:cxn modelId="{F3156E58-6F9D-4919-AF9E-9E7479CA49E0}" type="presParOf" srcId="{758DA0F4-534A-435F-B394-5E8A2C70F776}" destId="{18A4DBEB-C313-4C84-A44A-0746FF274895}" srcOrd="2" destOrd="0" presId="urn:microsoft.com/office/officeart/2005/8/layout/vList5"/>
    <dgm:cxn modelId="{A0E78971-7E48-4238-9AE1-68DEB089DEB9}" type="presParOf" srcId="{18A4DBEB-C313-4C84-A44A-0746FF274895}" destId="{C40D833B-D44A-49D3-A4E2-5495F5D6A681}" srcOrd="0" destOrd="0" presId="urn:microsoft.com/office/officeart/2005/8/layout/vList5"/>
    <dgm:cxn modelId="{65A36A2D-212C-4A65-AD9F-DDFE6458BE37}" type="presParOf" srcId="{18A4DBEB-C313-4C84-A44A-0746FF274895}" destId="{D85286B7-4DEC-4379-A03A-C810831FE7F9}" srcOrd="1" destOrd="0" presId="urn:microsoft.com/office/officeart/2005/8/layout/vList5"/>
    <dgm:cxn modelId="{CDDBD193-9BD4-45D5-AC11-459D38BC88C4}" type="presParOf" srcId="{758DA0F4-534A-435F-B394-5E8A2C70F776}" destId="{6DD8E3CA-0F79-4C45-B732-EDBA66AB36B3}" srcOrd="3" destOrd="0" presId="urn:microsoft.com/office/officeart/2005/8/layout/vList5"/>
    <dgm:cxn modelId="{4C2729D9-2AC8-4B9F-B1C2-EABD0C14C10C}" type="presParOf" srcId="{758DA0F4-534A-435F-B394-5E8A2C70F776}" destId="{A0A291B4-8DFB-4C31-8CCC-84F8A62FEACC}" srcOrd="4" destOrd="0" presId="urn:microsoft.com/office/officeart/2005/8/layout/vList5"/>
    <dgm:cxn modelId="{E55C232B-8E31-45ED-A7C9-9E7A49AA735A}" type="presParOf" srcId="{A0A291B4-8DFB-4C31-8CCC-84F8A62FEACC}" destId="{3C942204-8219-434D-B832-59310B75C635}" srcOrd="0" destOrd="0" presId="urn:microsoft.com/office/officeart/2005/8/layout/vList5"/>
    <dgm:cxn modelId="{095035A2-97F5-4C91-8F19-8BAAEEC9F83A}" type="presParOf" srcId="{A0A291B4-8DFB-4C31-8CCC-84F8A62FEACC}" destId="{78AE2845-5D9D-4B3F-A6E2-D4B51D7355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9577C5-BE03-48D8-98EB-3715FBB25A2C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737B99-6B49-41D9-8203-2795956A7EB1}">
      <dgm:prSet phldrT="[Text]"/>
      <dgm:spPr/>
      <dgm:t>
        <a:bodyPr/>
        <a:lstStyle/>
        <a:p>
          <a:r>
            <a:rPr dirty="0"/>
            <a:t>1</a:t>
          </a:r>
          <a:endParaRPr lang="cy-GB" dirty="0"/>
        </a:p>
      </dgm:t>
    </dgm:pt>
    <dgm:pt modelId="{AB9EE9F1-513F-4F4A-99B3-E154137AD979}" type="parTrans" cxnId="{380C391F-F610-4B7F-BA94-52783274434A}">
      <dgm:prSet/>
      <dgm:spPr/>
      <dgm:t>
        <a:bodyPr/>
        <a:lstStyle/>
        <a:p>
          <a:endParaRPr lang="en-GB"/>
        </a:p>
      </dgm:t>
    </dgm:pt>
    <dgm:pt modelId="{0855AE9A-09FB-4C6D-8C23-C09043535465}" type="sibTrans" cxnId="{380C391F-F610-4B7F-BA94-52783274434A}">
      <dgm:prSet/>
      <dgm:spPr/>
      <dgm:t>
        <a:bodyPr/>
        <a:lstStyle/>
        <a:p>
          <a:endParaRPr lang="en-GB"/>
        </a:p>
      </dgm:t>
    </dgm:pt>
    <dgm:pt modelId="{0E1FB3D1-1A8E-4AE3-B894-2A90BADEEAF1}">
      <dgm:prSet phldrT="[Text]" custT="1"/>
      <dgm:spPr/>
      <dgm:t>
        <a:bodyPr/>
        <a:lstStyle/>
        <a:p>
          <a:r>
            <a:rPr lang="en-GB" sz="2800" b="1" dirty="0" smtClean="0"/>
            <a:t>Rhowch tair enghraifft o beth yw ac nad yw'n eiriolaeth</a:t>
          </a:r>
          <a:endParaRPr lang="cy-GB" sz="2800" b="1" dirty="0"/>
        </a:p>
      </dgm:t>
    </dgm:pt>
    <dgm:pt modelId="{5D129173-DCD3-4780-9C35-D35A892311A9}" type="parTrans" cxnId="{2BF561D8-BF70-4EC3-9AF9-663EC68CB5F4}">
      <dgm:prSet/>
      <dgm:spPr/>
      <dgm:t>
        <a:bodyPr/>
        <a:lstStyle/>
        <a:p>
          <a:endParaRPr lang="en-GB"/>
        </a:p>
      </dgm:t>
    </dgm:pt>
    <dgm:pt modelId="{A3ED63BD-8EE8-47DD-90B7-9071239CF59C}" type="sibTrans" cxnId="{2BF561D8-BF70-4EC3-9AF9-663EC68CB5F4}">
      <dgm:prSet/>
      <dgm:spPr/>
      <dgm:t>
        <a:bodyPr/>
        <a:lstStyle/>
        <a:p>
          <a:endParaRPr lang="en-GB"/>
        </a:p>
      </dgm:t>
    </dgm:pt>
    <dgm:pt modelId="{3FCD9879-253B-4120-838A-CD47332848F4}">
      <dgm:prSet phldrT="[Text]"/>
      <dgm:spPr/>
      <dgm:t>
        <a:bodyPr/>
        <a:lstStyle/>
        <a:p>
          <a:r>
            <a:rPr dirty="0"/>
            <a:t>2</a:t>
          </a:r>
          <a:endParaRPr lang="cy-GB" dirty="0"/>
        </a:p>
      </dgm:t>
    </dgm:pt>
    <dgm:pt modelId="{45B91B11-30E9-44E2-93F7-1035AE492F39}" type="parTrans" cxnId="{4ED7B83D-504D-4059-B015-DDDF866594C4}">
      <dgm:prSet/>
      <dgm:spPr/>
      <dgm:t>
        <a:bodyPr/>
        <a:lstStyle/>
        <a:p>
          <a:endParaRPr lang="en-GB"/>
        </a:p>
      </dgm:t>
    </dgm:pt>
    <dgm:pt modelId="{7A11ABEF-4AB8-40FC-9C5D-F7C8554F5EBC}" type="sibTrans" cxnId="{4ED7B83D-504D-4059-B015-DDDF866594C4}">
      <dgm:prSet/>
      <dgm:spPr/>
      <dgm:t>
        <a:bodyPr/>
        <a:lstStyle/>
        <a:p>
          <a:endParaRPr lang="en-GB"/>
        </a:p>
      </dgm:t>
    </dgm:pt>
    <dgm:pt modelId="{59D02471-46CC-4DF3-9235-27D589F17A5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800" b="1" dirty="0" smtClean="0"/>
        </a:p>
      </dgm:t>
    </dgm:pt>
    <dgm:pt modelId="{F453316F-A33B-4CB6-8A90-796A1A835506}" type="parTrans" cxnId="{EBC4C183-D69E-4D5E-B705-8D0B875D63E0}">
      <dgm:prSet/>
      <dgm:spPr/>
      <dgm:t>
        <a:bodyPr/>
        <a:lstStyle/>
        <a:p>
          <a:endParaRPr lang="en-GB"/>
        </a:p>
      </dgm:t>
    </dgm:pt>
    <dgm:pt modelId="{99D75B62-2781-4EAC-922A-7E090FEF7D91}" type="sibTrans" cxnId="{EBC4C183-D69E-4D5E-B705-8D0B875D63E0}">
      <dgm:prSet/>
      <dgm:spPr/>
      <dgm:t>
        <a:bodyPr/>
        <a:lstStyle/>
        <a:p>
          <a:endParaRPr lang="en-GB"/>
        </a:p>
      </dgm:t>
    </dgm:pt>
    <dgm:pt modelId="{16D1A7EE-B650-445E-B499-CCBB7D9470B4}">
      <dgm:prSet phldrT="[Text]"/>
      <dgm:spPr/>
      <dgm:t>
        <a:bodyPr/>
        <a:lstStyle/>
        <a:p>
          <a:r>
            <a:rPr dirty="0"/>
            <a:t>3</a:t>
          </a:r>
          <a:endParaRPr lang="cy-GB" dirty="0"/>
        </a:p>
      </dgm:t>
    </dgm:pt>
    <dgm:pt modelId="{221E34DB-6453-48A3-AAF8-1EA2577A2023}" type="parTrans" cxnId="{8370D0DF-3CEF-41E3-AAF9-57ED8227FF8C}">
      <dgm:prSet/>
      <dgm:spPr/>
      <dgm:t>
        <a:bodyPr/>
        <a:lstStyle/>
        <a:p>
          <a:endParaRPr lang="en-GB"/>
        </a:p>
      </dgm:t>
    </dgm:pt>
    <dgm:pt modelId="{27F208F2-1FEA-406A-BADC-50C3A2E00B70}" type="sibTrans" cxnId="{8370D0DF-3CEF-41E3-AAF9-57ED8227FF8C}">
      <dgm:prSet/>
      <dgm:spPr/>
      <dgm:t>
        <a:bodyPr/>
        <a:lstStyle/>
        <a:p>
          <a:endParaRPr lang="en-GB"/>
        </a:p>
      </dgm:t>
    </dgm:pt>
    <dgm:pt modelId="{FAD5AFDE-C1DF-46B8-BF30-51D73934DCB0}">
      <dgm:prSet phldrT="[Text]" custT="1"/>
      <dgm:spPr/>
      <dgm:t>
        <a:bodyPr/>
        <a:lstStyle/>
        <a:p>
          <a:r>
            <a:rPr lang="en-GB" sz="2800" b="1" dirty="0" smtClean="0"/>
            <a:t>Mewn un munud, esboniwch rôl eiriolwr</a:t>
          </a:r>
          <a:endParaRPr lang="cy-GB" sz="2800" b="1" dirty="0"/>
        </a:p>
      </dgm:t>
    </dgm:pt>
    <dgm:pt modelId="{A0556432-D627-48B8-895D-1A257A7E8AEE}" type="parTrans" cxnId="{BBB7094C-0F28-46DD-AED4-2579C3F2D8B7}">
      <dgm:prSet/>
      <dgm:spPr/>
      <dgm:t>
        <a:bodyPr/>
        <a:lstStyle/>
        <a:p>
          <a:endParaRPr lang="en-GB"/>
        </a:p>
      </dgm:t>
    </dgm:pt>
    <dgm:pt modelId="{86FEBEA7-C5F9-4EE4-B6C3-E8FD8BB1101A}" type="sibTrans" cxnId="{BBB7094C-0F28-46DD-AED4-2579C3F2D8B7}">
      <dgm:prSet/>
      <dgm:spPr/>
      <dgm:t>
        <a:bodyPr/>
        <a:lstStyle/>
        <a:p>
          <a:endParaRPr lang="en-GB"/>
        </a:p>
      </dgm:t>
    </dgm:pt>
    <dgm:pt modelId="{6DBCD62E-016F-4364-ABF7-C3CDE711563E}">
      <dgm:prSet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800" b="1" dirty="0" smtClean="0"/>
        </a:p>
      </dgm:t>
    </dgm:pt>
    <dgm:pt modelId="{6E423185-4800-470F-B2F8-275DB9C6A588}" type="sibTrans" cxnId="{25735064-1C58-4681-99F6-3C494C670482}">
      <dgm:prSet/>
      <dgm:spPr/>
      <dgm:t>
        <a:bodyPr/>
        <a:lstStyle/>
        <a:p>
          <a:endParaRPr lang="en-GB"/>
        </a:p>
      </dgm:t>
    </dgm:pt>
    <dgm:pt modelId="{1DAAF387-7C70-4420-A423-BC2B86B8D1E8}" type="parTrans" cxnId="{25735064-1C58-4681-99F6-3C494C670482}">
      <dgm:prSet/>
      <dgm:spPr/>
      <dgm:t>
        <a:bodyPr/>
        <a:lstStyle/>
        <a:p>
          <a:endParaRPr lang="en-GB"/>
        </a:p>
      </dgm:t>
    </dgm:pt>
    <dgm:pt modelId="{D7BF61CD-1FEC-4150-A941-407B8153D80E}">
      <dgm:prSet custT="1"/>
      <dgm:spPr/>
      <dgm:t>
        <a:bodyPr/>
        <a:lstStyle/>
        <a:p>
          <a:r>
            <a:rPr lang="en-GB" sz="2800" b="1" dirty="0" smtClean="0"/>
            <a:t>Pam fod rôl Eiriolwr Proffesiynol Annibynnol yn bwysig?</a:t>
          </a:r>
          <a:endParaRPr lang="cy-GB" sz="2800" b="1" dirty="0"/>
        </a:p>
      </dgm:t>
    </dgm:pt>
    <dgm:pt modelId="{223E49B4-55A5-4DA3-B601-85FE453FB75C}" type="parTrans" cxnId="{59AF3794-7FCB-4FA8-9485-326D051A16FF}">
      <dgm:prSet/>
      <dgm:spPr/>
      <dgm:t>
        <a:bodyPr/>
        <a:lstStyle/>
        <a:p>
          <a:endParaRPr lang="en-GB"/>
        </a:p>
      </dgm:t>
    </dgm:pt>
    <dgm:pt modelId="{881FDC38-4AC3-4A71-814A-6E3E34BACBC2}" type="sibTrans" cxnId="{59AF3794-7FCB-4FA8-9485-326D051A16FF}">
      <dgm:prSet/>
      <dgm:spPr/>
      <dgm:t>
        <a:bodyPr/>
        <a:lstStyle/>
        <a:p>
          <a:endParaRPr lang="en-GB"/>
        </a:p>
      </dgm:t>
    </dgm:pt>
    <dgm:pt modelId="{EE89F25F-26BB-48E7-929E-2351666D1ADB}" type="pres">
      <dgm:prSet presAssocID="{019577C5-BE03-48D8-98EB-3715FBB25A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6D5C91-50D4-41CE-AAED-3E4BA11EF6C8}" type="pres">
      <dgm:prSet presAssocID="{30737B99-6B49-41D9-8203-2795956A7EB1}" presName="linNode" presStyleCnt="0"/>
      <dgm:spPr/>
      <dgm:t>
        <a:bodyPr/>
        <a:lstStyle/>
        <a:p>
          <a:endParaRPr lang="en-GB"/>
        </a:p>
      </dgm:t>
    </dgm:pt>
    <dgm:pt modelId="{CFDD5C9D-A5EA-45A0-9EC6-5BCCFEEA9D82}" type="pres">
      <dgm:prSet presAssocID="{30737B99-6B49-41D9-8203-2795956A7EB1}" presName="parentText" presStyleLbl="node1" presStyleIdx="0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F44999-49E6-4276-8A16-A4D1971096CD}" type="pres">
      <dgm:prSet presAssocID="{30737B99-6B49-41D9-8203-2795956A7E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0BD226-929F-46A1-B0E8-2249742BEB93}" type="pres">
      <dgm:prSet presAssocID="{0855AE9A-09FB-4C6D-8C23-C09043535465}" presName="sp" presStyleCnt="0"/>
      <dgm:spPr/>
      <dgm:t>
        <a:bodyPr/>
        <a:lstStyle/>
        <a:p>
          <a:endParaRPr lang="en-GB"/>
        </a:p>
      </dgm:t>
    </dgm:pt>
    <dgm:pt modelId="{874FFF9D-FE34-49E0-ABA1-4D01A5AD5674}" type="pres">
      <dgm:prSet presAssocID="{3FCD9879-253B-4120-838A-CD47332848F4}" presName="linNode" presStyleCnt="0"/>
      <dgm:spPr/>
      <dgm:t>
        <a:bodyPr/>
        <a:lstStyle/>
        <a:p>
          <a:endParaRPr lang="en-GB"/>
        </a:p>
      </dgm:t>
    </dgm:pt>
    <dgm:pt modelId="{D8079C15-0124-4CAB-B26C-96D7379E115D}" type="pres">
      <dgm:prSet presAssocID="{3FCD9879-253B-4120-838A-CD47332848F4}" presName="parentText" presStyleLbl="node1" presStyleIdx="1" presStyleCnt="3" custScaleX="465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0A8340-5B8E-4C68-9477-43A8E734FD84}" type="pres">
      <dgm:prSet presAssocID="{3FCD9879-253B-4120-838A-CD47332848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9CF565-4D73-41FF-8AC2-95CBA3B9F688}" type="pres">
      <dgm:prSet presAssocID="{7A11ABEF-4AB8-40FC-9C5D-F7C8554F5EBC}" presName="sp" presStyleCnt="0"/>
      <dgm:spPr/>
      <dgm:t>
        <a:bodyPr/>
        <a:lstStyle/>
        <a:p>
          <a:endParaRPr lang="en-GB"/>
        </a:p>
      </dgm:t>
    </dgm:pt>
    <dgm:pt modelId="{C25B6433-30AE-4BEB-BA4F-80F250C72F04}" type="pres">
      <dgm:prSet presAssocID="{16D1A7EE-B650-445E-B499-CCBB7D9470B4}" presName="linNode" presStyleCnt="0"/>
      <dgm:spPr/>
      <dgm:t>
        <a:bodyPr/>
        <a:lstStyle/>
        <a:p>
          <a:endParaRPr lang="en-GB"/>
        </a:p>
      </dgm:t>
    </dgm:pt>
    <dgm:pt modelId="{51665353-D78D-495A-AAC0-7F9678374065}" type="pres">
      <dgm:prSet presAssocID="{16D1A7EE-B650-445E-B499-CCBB7D9470B4}" presName="parentText" presStyleLbl="node1" presStyleIdx="2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999BD-EA38-4201-A5DC-1848A887DCB7}" type="pres">
      <dgm:prSet presAssocID="{16D1A7EE-B650-445E-B499-CCBB7D9470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1A54D2-2919-41F6-947F-43320BB54A5A}" type="presOf" srcId="{FAD5AFDE-C1DF-46B8-BF30-51D73934DCB0}" destId="{673999BD-EA38-4201-A5DC-1848A887DCB7}" srcOrd="0" destOrd="0" presId="urn:microsoft.com/office/officeart/2005/8/layout/vList5"/>
    <dgm:cxn modelId="{25735064-1C58-4681-99F6-3C494C670482}" srcId="{3FCD9879-253B-4120-838A-CD47332848F4}" destId="{6DBCD62E-016F-4364-ABF7-C3CDE711563E}" srcOrd="2" destOrd="0" parTransId="{1DAAF387-7C70-4420-A423-BC2B86B8D1E8}" sibTransId="{6E423185-4800-470F-B2F8-275DB9C6A588}"/>
    <dgm:cxn modelId="{8370D0DF-3CEF-41E3-AAF9-57ED8227FF8C}" srcId="{019577C5-BE03-48D8-98EB-3715FBB25A2C}" destId="{16D1A7EE-B650-445E-B499-CCBB7D9470B4}" srcOrd="2" destOrd="0" parTransId="{221E34DB-6453-48A3-AAF8-1EA2577A2023}" sibTransId="{27F208F2-1FEA-406A-BADC-50C3A2E00B70}"/>
    <dgm:cxn modelId="{311D0C02-95C8-4B80-A890-ABB705B399C6}" type="presOf" srcId="{59D02471-46CC-4DF3-9235-27D589F17A51}" destId="{CB0A8340-5B8E-4C68-9477-43A8E734FD84}" srcOrd="0" destOrd="0" presId="urn:microsoft.com/office/officeart/2005/8/layout/vList5"/>
    <dgm:cxn modelId="{91419FB6-3233-4588-9F2E-22AFAAD8DA28}" type="presOf" srcId="{019577C5-BE03-48D8-98EB-3715FBB25A2C}" destId="{EE89F25F-26BB-48E7-929E-2351666D1ADB}" srcOrd="0" destOrd="0" presId="urn:microsoft.com/office/officeart/2005/8/layout/vList5"/>
    <dgm:cxn modelId="{BBB7094C-0F28-46DD-AED4-2579C3F2D8B7}" srcId="{16D1A7EE-B650-445E-B499-CCBB7D9470B4}" destId="{FAD5AFDE-C1DF-46B8-BF30-51D73934DCB0}" srcOrd="0" destOrd="0" parTransId="{A0556432-D627-48B8-895D-1A257A7E8AEE}" sibTransId="{86FEBEA7-C5F9-4EE4-B6C3-E8FD8BB1101A}"/>
    <dgm:cxn modelId="{D1B038FA-ECDB-44E6-91FC-5FDECD9E3263}" type="presOf" srcId="{0E1FB3D1-1A8E-4AE3-B894-2A90BADEEAF1}" destId="{93F44999-49E6-4276-8A16-A4D1971096CD}" srcOrd="0" destOrd="0" presId="urn:microsoft.com/office/officeart/2005/8/layout/vList5"/>
    <dgm:cxn modelId="{62784AF7-5FA8-4CA5-9E6C-463C4A508E68}" type="presOf" srcId="{6DBCD62E-016F-4364-ABF7-C3CDE711563E}" destId="{CB0A8340-5B8E-4C68-9477-43A8E734FD84}" srcOrd="0" destOrd="2" presId="urn:microsoft.com/office/officeart/2005/8/layout/vList5"/>
    <dgm:cxn modelId="{2BF561D8-BF70-4EC3-9AF9-663EC68CB5F4}" srcId="{30737B99-6B49-41D9-8203-2795956A7EB1}" destId="{0E1FB3D1-1A8E-4AE3-B894-2A90BADEEAF1}" srcOrd="0" destOrd="0" parTransId="{5D129173-DCD3-4780-9C35-D35A892311A9}" sibTransId="{A3ED63BD-8EE8-47DD-90B7-9071239CF59C}"/>
    <dgm:cxn modelId="{4ED7B83D-504D-4059-B015-DDDF866594C4}" srcId="{019577C5-BE03-48D8-98EB-3715FBB25A2C}" destId="{3FCD9879-253B-4120-838A-CD47332848F4}" srcOrd="1" destOrd="0" parTransId="{45B91B11-30E9-44E2-93F7-1035AE492F39}" sibTransId="{7A11ABEF-4AB8-40FC-9C5D-F7C8554F5EBC}"/>
    <dgm:cxn modelId="{59AF3794-7FCB-4FA8-9485-326D051A16FF}" srcId="{3FCD9879-253B-4120-838A-CD47332848F4}" destId="{D7BF61CD-1FEC-4150-A941-407B8153D80E}" srcOrd="1" destOrd="0" parTransId="{223E49B4-55A5-4DA3-B601-85FE453FB75C}" sibTransId="{881FDC38-4AC3-4A71-814A-6E3E34BACBC2}"/>
    <dgm:cxn modelId="{6E7C9B58-A940-427B-BD43-84AF29DB55A0}" type="presOf" srcId="{D7BF61CD-1FEC-4150-A941-407B8153D80E}" destId="{CB0A8340-5B8E-4C68-9477-43A8E734FD84}" srcOrd="0" destOrd="1" presId="urn:microsoft.com/office/officeart/2005/8/layout/vList5"/>
    <dgm:cxn modelId="{1140794C-5A9F-4204-B3EB-FB74C5B7C108}" type="presOf" srcId="{3FCD9879-253B-4120-838A-CD47332848F4}" destId="{D8079C15-0124-4CAB-B26C-96D7379E115D}" srcOrd="0" destOrd="0" presId="urn:microsoft.com/office/officeart/2005/8/layout/vList5"/>
    <dgm:cxn modelId="{EBC4C183-D69E-4D5E-B705-8D0B875D63E0}" srcId="{3FCD9879-253B-4120-838A-CD47332848F4}" destId="{59D02471-46CC-4DF3-9235-27D589F17A51}" srcOrd="0" destOrd="0" parTransId="{F453316F-A33B-4CB6-8A90-796A1A835506}" sibTransId="{99D75B62-2781-4EAC-922A-7E090FEF7D91}"/>
    <dgm:cxn modelId="{9A73FCA7-E8DF-4DA4-802E-33FE30F3080C}" type="presOf" srcId="{16D1A7EE-B650-445E-B499-CCBB7D9470B4}" destId="{51665353-D78D-495A-AAC0-7F9678374065}" srcOrd="0" destOrd="0" presId="urn:microsoft.com/office/officeart/2005/8/layout/vList5"/>
    <dgm:cxn modelId="{34179BE5-E7CB-46B6-8047-85158715F283}" type="presOf" srcId="{30737B99-6B49-41D9-8203-2795956A7EB1}" destId="{CFDD5C9D-A5EA-45A0-9EC6-5BCCFEEA9D82}" srcOrd="0" destOrd="0" presId="urn:microsoft.com/office/officeart/2005/8/layout/vList5"/>
    <dgm:cxn modelId="{380C391F-F610-4B7F-BA94-52783274434A}" srcId="{019577C5-BE03-48D8-98EB-3715FBB25A2C}" destId="{30737B99-6B49-41D9-8203-2795956A7EB1}" srcOrd="0" destOrd="0" parTransId="{AB9EE9F1-513F-4F4A-99B3-E154137AD979}" sibTransId="{0855AE9A-09FB-4C6D-8C23-C09043535465}"/>
    <dgm:cxn modelId="{C82BC0AA-22DD-413E-B0A4-F615D8C6BA31}" type="presParOf" srcId="{EE89F25F-26BB-48E7-929E-2351666D1ADB}" destId="{726D5C91-50D4-41CE-AAED-3E4BA11EF6C8}" srcOrd="0" destOrd="0" presId="urn:microsoft.com/office/officeart/2005/8/layout/vList5"/>
    <dgm:cxn modelId="{F55ABE15-A797-4DD4-9B2C-76E0980B23BB}" type="presParOf" srcId="{726D5C91-50D4-41CE-AAED-3E4BA11EF6C8}" destId="{CFDD5C9D-A5EA-45A0-9EC6-5BCCFEEA9D82}" srcOrd="0" destOrd="0" presId="urn:microsoft.com/office/officeart/2005/8/layout/vList5"/>
    <dgm:cxn modelId="{D0F8F94D-19AF-462B-8218-43C9246FE861}" type="presParOf" srcId="{726D5C91-50D4-41CE-AAED-3E4BA11EF6C8}" destId="{93F44999-49E6-4276-8A16-A4D1971096CD}" srcOrd="1" destOrd="0" presId="urn:microsoft.com/office/officeart/2005/8/layout/vList5"/>
    <dgm:cxn modelId="{7B6747CD-A1AC-4413-A99A-E0833343F1D4}" type="presParOf" srcId="{EE89F25F-26BB-48E7-929E-2351666D1ADB}" destId="{400BD226-929F-46A1-B0E8-2249742BEB93}" srcOrd="1" destOrd="0" presId="urn:microsoft.com/office/officeart/2005/8/layout/vList5"/>
    <dgm:cxn modelId="{58C40EAE-F872-4315-BE66-2D60A10506A9}" type="presParOf" srcId="{EE89F25F-26BB-48E7-929E-2351666D1ADB}" destId="{874FFF9D-FE34-49E0-ABA1-4D01A5AD5674}" srcOrd="2" destOrd="0" presId="urn:microsoft.com/office/officeart/2005/8/layout/vList5"/>
    <dgm:cxn modelId="{41A0A9A1-F641-4AE2-B1A5-54AC79D48B8F}" type="presParOf" srcId="{874FFF9D-FE34-49E0-ABA1-4D01A5AD5674}" destId="{D8079C15-0124-4CAB-B26C-96D7379E115D}" srcOrd="0" destOrd="0" presId="urn:microsoft.com/office/officeart/2005/8/layout/vList5"/>
    <dgm:cxn modelId="{423289FA-49E7-4A40-8863-0F56D302828D}" type="presParOf" srcId="{874FFF9D-FE34-49E0-ABA1-4D01A5AD5674}" destId="{CB0A8340-5B8E-4C68-9477-43A8E734FD84}" srcOrd="1" destOrd="0" presId="urn:microsoft.com/office/officeart/2005/8/layout/vList5"/>
    <dgm:cxn modelId="{2275139F-3B3C-426F-AFE5-07084FBA2FEB}" type="presParOf" srcId="{EE89F25F-26BB-48E7-929E-2351666D1ADB}" destId="{489CF565-4D73-41FF-8AC2-95CBA3B9F688}" srcOrd="3" destOrd="0" presId="urn:microsoft.com/office/officeart/2005/8/layout/vList5"/>
    <dgm:cxn modelId="{953B47AE-B5EF-4488-AE57-A7E64C4D657C}" type="presParOf" srcId="{EE89F25F-26BB-48E7-929E-2351666D1ADB}" destId="{C25B6433-30AE-4BEB-BA4F-80F250C72F04}" srcOrd="4" destOrd="0" presId="urn:microsoft.com/office/officeart/2005/8/layout/vList5"/>
    <dgm:cxn modelId="{5E19EC77-DFBC-4EB2-936C-9C3E2498509C}" type="presParOf" srcId="{C25B6433-30AE-4BEB-BA4F-80F250C72F04}" destId="{51665353-D78D-495A-AAC0-7F9678374065}" srcOrd="0" destOrd="0" presId="urn:microsoft.com/office/officeart/2005/8/layout/vList5"/>
    <dgm:cxn modelId="{6EBF402B-D6EB-431A-8CA0-BE04F01D50AE}" type="presParOf" srcId="{C25B6433-30AE-4BEB-BA4F-80F250C72F04}" destId="{673999BD-EA38-4201-A5DC-1848A887DC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DC9D5D-0389-4DB0-950E-140FD3614819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2DE0739-B8B4-4863-86C8-B5FD26F7A9A7}">
      <dgm:prSet phldrT="[Text]"/>
      <dgm:spPr/>
      <dgm:t>
        <a:bodyPr/>
        <a:lstStyle/>
        <a:p>
          <a:r>
            <a:rPr lang="en-GB" b="1" dirty="0" smtClean="0"/>
            <a:t>Llesiant</a:t>
          </a:r>
          <a:endParaRPr lang="cy-GB" b="1" dirty="0"/>
        </a:p>
      </dgm:t>
    </dgm:pt>
    <dgm:pt modelId="{9B12D790-2329-4649-B67F-C0889BCA1F32}" type="parTrans" cxnId="{06E20888-10C5-45C6-8BDE-193B219B503F}">
      <dgm:prSet/>
      <dgm:spPr/>
      <dgm:t>
        <a:bodyPr/>
        <a:lstStyle/>
        <a:p>
          <a:endParaRPr lang="en-GB"/>
        </a:p>
      </dgm:t>
    </dgm:pt>
    <dgm:pt modelId="{57ADAACF-B45F-47EA-BA71-1DD94ABF639F}" type="sibTrans" cxnId="{06E20888-10C5-45C6-8BDE-193B219B503F}">
      <dgm:prSet/>
      <dgm:spPr/>
      <dgm:t>
        <a:bodyPr/>
        <a:lstStyle/>
        <a:p>
          <a:endParaRPr lang="en-GB"/>
        </a:p>
      </dgm:t>
    </dgm:pt>
    <dgm:pt modelId="{DAF3D460-4B5A-4CB3-8279-5FEEE07BA565}">
      <dgm:prSet phldrT="[Text]"/>
      <dgm:spPr/>
      <dgm:t>
        <a:bodyPr/>
        <a:lstStyle/>
        <a:p>
          <a:r>
            <a:rPr lang="en-GB" b="1" dirty="0" smtClean="0"/>
            <a:t>Deilliannau personol</a:t>
          </a:r>
          <a:endParaRPr lang="cy-GB" b="1" dirty="0"/>
        </a:p>
      </dgm:t>
    </dgm:pt>
    <dgm:pt modelId="{4217C245-8C05-42DD-8AA5-01FFFC7DB17C}" type="parTrans" cxnId="{CD9AACEF-2A2C-47D9-8ACA-83C9D426FC59}">
      <dgm:prSet/>
      <dgm:spPr/>
      <dgm:t>
        <a:bodyPr/>
        <a:lstStyle/>
        <a:p>
          <a:endParaRPr lang="en-GB"/>
        </a:p>
      </dgm:t>
    </dgm:pt>
    <dgm:pt modelId="{51BDD8D4-B25A-43C7-B563-84411F8164C4}" type="sibTrans" cxnId="{CD9AACEF-2A2C-47D9-8ACA-83C9D426FC59}">
      <dgm:prSet/>
      <dgm:spPr/>
      <dgm:t>
        <a:bodyPr/>
        <a:lstStyle/>
        <a:p>
          <a:endParaRPr lang="en-GB"/>
        </a:p>
      </dgm:t>
    </dgm:pt>
    <dgm:pt modelId="{35D0D828-38B2-4CD8-8246-DF83D7C6AD58}">
      <dgm:prSet phldrT="[Text]"/>
      <dgm:spPr/>
      <dgm:t>
        <a:bodyPr/>
        <a:lstStyle/>
        <a:p>
          <a:r>
            <a:rPr lang="en-GB" b="1" dirty="0" smtClean="0"/>
            <a:t>Hawliau</a:t>
          </a:r>
          <a:endParaRPr lang="cy-GB" b="1" dirty="0"/>
        </a:p>
      </dgm:t>
    </dgm:pt>
    <dgm:pt modelId="{80DF0258-3B30-4617-BB03-F298D0886C68}" type="parTrans" cxnId="{A1C25619-3437-4BC6-B328-23F2C386C93E}">
      <dgm:prSet/>
      <dgm:spPr/>
      <dgm:t>
        <a:bodyPr/>
        <a:lstStyle/>
        <a:p>
          <a:endParaRPr lang="en-GB"/>
        </a:p>
      </dgm:t>
    </dgm:pt>
    <dgm:pt modelId="{8B7A4CB9-30B2-4823-9819-7EFF74F3FF4E}" type="sibTrans" cxnId="{A1C25619-3437-4BC6-B328-23F2C386C93E}">
      <dgm:prSet/>
      <dgm:spPr/>
      <dgm:t>
        <a:bodyPr/>
        <a:lstStyle/>
        <a:p>
          <a:endParaRPr lang="en-GB"/>
        </a:p>
      </dgm:t>
    </dgm:pt>
    <dgm:pt modelId="{E56A8171-6C64-4C21-8051-E4DBF051C0C4}" type="pres">
      <dgm:prSet presAssocID="{3BDC9D5D-0389-4DB0-950E-140FD3614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38ED25-2CC7-443A-8CED-C72B40B8D9C2}" type="pres">
      <dgm:prSet presAssocID="{12DE0739-B8B4-4863-86C8-B5FD26F7A9A7}" presName="parentLin" presStyleCnt="0"/>
      <dgm:spPr/>
      <dgm:t>
        <a:bodyPr/>
        <a:lstStyle/>
        <a:p>
          <a:endParaRPr lang="en-GB"/>
        </a:p>
      </dgm:t>
    </dgm:pt>
    <dgm:pt modelId="{DD79DF17-A510-46EC-9177-1177E9D4BD05}" type="pres">
      <dgm:prSet presAssocID="{12DE0739-B8B4-4863-86C8-B5FD26F7A9A7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1B7C573-372E-4132-B4F3-E3E62849C439}" type="pres">
      <dgm:prSet presAssocID="{12DE0739-B8B4-4863-86C8-B5FD26F7A9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60E31-FD55-4C98-AC04-0B4C66B27294}" type="pres">
      <dgm:prSet presAssocID="{12DE0739-B8B4-4863-86C8-B5FD26F7A9A7}" presName="negativeSpace" presStyleCnt="0"/>
      <dgm:spPr/>
      <dgm:t>
        <a:bodyPr/>
        <a:lstStyle/>
        <a:p>
          <a:endParaRPr lang="en-GB"/>
        </a:p>
      </dgm:t>
    </dgm:pt>
    <dgm:pt modelId="{9FD9AC83-F1FC-49FA-9BB6-7A7118E2B205}" type="pres">
      <dgm:prSet presAssocID="{12DE0739-B8B4-4863-86C8-B5FD26F7A9A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9F696-9CDC-44D2-9012-28FF5D203AB0}" type="pres">
      <dgm:prSet presAssocID="{57ADAACF-B45F-47EA-BA71-1DD94ABF639F}" presName="spaceBetweenRectangles" presStyleCnt="0"/>
      <dgm:spPr/>
      <dgm:t>
        <a:bodyPr/>
        <a:lstStyle/>
        <a:p>
          <a:endParaRPr lang="en-GB"/>
        </a:p>
      </dgm:t>
    </dgm:pt>
    <dgm:pt modelId="{8E9D7E0C-CC9C-4429-BDEE-EBF2B5E0846E}" type="pres">
      <dgm:prSet presAssocID="{DAF3D460-4B5A-4CB3-8279-5FEEE07BA565}" presName="parentLin" presStyleCnt="0"/>
      <dgm:spPr/>
      <dgm:t>
        <a:bodyPr/>
        <a:lstStyle/>
        <a:p>
          <a:endParaRPr lang="en-GB"/>
        </a:p>
      </dgm:t>
    </dgm:pt>
    <dgm:pt modelId="{64F87D95-D7B4-4603-9855-7CC5E97674B2}" type="pres">
      <dgm:prSet presAssocID="{DAF3D460-4B5A-4CB3-8279-5FEEE07BA565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11F16B9-446D-48B0-93E5-B037758152D2}" type="pres">
      <dgm:prSet presAssocID="{DAF3D460-4B5A-4CB3-8279-5FEEE07BA5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E0A96-F3A9-4063-A34F-E471F9784C47}" type="pres">
      <dgm:prSet presAssocID="{DAF3D460-4B5A-4CB3-8279-5FEEE07BA565}" presName="negativeSpace" presStyleCnt="0"/>
      <dgm:spPr/>
      <dgm:t>
        <a:bodyPr/>
        <a:lstStyle/>
        <a:p>
          <a:endParaRPr lang="en-GB"/>
        </a:p>
      </dgm:t>
    </dgm:pt>
    <dgm:pt modelId="{8C02E2E0-6284-4C21-AD10-C08062D61B80}" type="pres">
      <dgm:prSet presAssocID="{DAF3D460-4B5A-4CB3-8279-5FEEE07BA56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14EAF-91A0-45A6-81A6-764D2D150FB1}" type="pres">
      <dgm:prSet presAssocID="{51BDD8D4-B25A-43C7-B563-84411F8164C4}" presName="spaceBetweenRectangles" presStyleCnt="0"/>
      <dgm:spPr/>
      <dgm:t>
        <a:bodyPr/>
        <a:lstStyle/>
        <a:p>
          <a:endParaRPr lang="en-GB"/>
        </a:p>
      </dgm:t>
    </dgm:pt>
    <dgm:pt modelId="{D818AACC-15D3-4F27-9336-18A599BEB939}" type="pres">
      <dgm:prSet presAssocID="{35D0D828-38B2-4CD8-8246-DF83D7C6AD58}" presName="parentLin" presStyleCnt="0"/>
      <dgm:spPr/>
      <dgm:t>
        <a:bodyPr/>
        <a:lstStyle/>
        <a:p>
          <a:endParaRPr lang="en-GB"/>
        </a:p>
      </dgm:t>
    </dgm:pt>
    <dgm:pt modelId="{86C03010-4618-4B6A-AB0A-FC4673BF440B}" type="pres">
      <dgm:prSet presAssocID="{35D0D828-38B2-4CD8-8246-DF83D7C6AD58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063E1215-C23D-4A36-A6EE-1D90A5E949DA}" type="pres">
      <dgm:prSet presAssocID="{35D0D828-38B2-4CD8-8246-DF83D7C6AD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327F91-376F-495F-A443-AD40E3C25865}" type="pres">
      <dgm:prSet presAssocID="{35D0D828-38B2-4CD8-8246-DF83D7C6AD58}" presName="negativeSpace" presStyleCnt="0"/>
      <dgm:spPr/>
      <dgm:t>
        <a:bodyPr/>
        <a:lstStyle/>
        <a:p>
          <a:endParaRPr lang="en-GB"/>
        </a:p>
      </dgm:t>
    </dgm:pt>
    <dgm:pt modelId="{94D5E63A-28F1-4AAB-901E-E368D6A49719}" type="pres">
      <dgm:prSet presAssocID="{35D0D828-38B2-4CD8-8246-DF83D7C6AD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26682C-F9DE-42A6-95EF-F9285590FA02}" type="presOf" srcId="{35D0D828-38B2-4CD8-8246-DF83D7C6AD58}" destId="{86C03010-4618-4B6A-AB0A-FC4673BF440B}" srcOrd="0" destOrd="0" presId="urn:microsoft.com/office/officeart/2005/8/layout/list1"/>
    <dgm:cxn modelId="{A70898A0-6736-43A0-A8A3-DDC43DCEAA25}" type="presOf" srcId="{DAF3D460-4B5A-4CB3-8279-5FEEE07BA565}" destId="{211F16B9-446D-48B0-93E5-B037758152D2}" srcOrd="1" destOrd="0" presId="urn:microsoft.com/office/officeart/2005/8/layout/list1"/>
    <dgm:cxn modelId="{84C25E37-334C-4508-A0CF-6E8EF5CD4548}" type="presOf" srcId="{3BDC9D5D-0389-4DB0-950E-140FD3614819}" destId="{E56A8171-6C64-4C21-8051-E4DBF051C0C4}" srcOrd="0" destOrd="0" presId="urn:microsoft.com/office/officeart/2005/8/layout/list1"/>
    <dgm:cxn modelId="{0A9DF22A-1FBD-4AE9-8A0A-8ECA2DBDA658}" type="presOf" srcId="{35D0D828-38B2-4CD8-8246-DF83D7C6AD58}" destId="{063E1215-C23D-4A36-A6EE-1D90A5E949DA}" srcOrd="1" destOrd="0" presId="urn:microsoft.com/office/officeart/2005/8/layout/list1"/>
    <dgm:cxn modelId="{A1C25619-3437-4BC6-B328-23F2C386C93E}" srcId="{3BDC9D5D-0389-4DB0-950E-140FD3614819}" destId="{35D0D828-38B2-4CD8-8246-DF83D7C6AD58}" srcOrd="2" destOrd="0" parTransId="{80DF0258-3B30-4617-BB03-F298D0886C68}" sibTransId="{8B7A4CB9-30B2-4823-9819-7EFF74F3FF4E}"/>
    <dgm:cxn modelId="{A4CC9633-601D-4946-9794-E5260A86F8CC}" type="presOf" srcId="{12DE0739-B8B4-4863-86C8-B5FD26F7A9A7}" destId="{61B7C573-372E-4132-B4F3-E3E62849C439}" srcOrd="1" destOrd="0" presId="urn:microsoft.com/office/officeart/2005/8/layout/list1"/>
    <dgm:cxn modelId="{06E20888-10C5-45C6-8BDE-193B219B503F}" srcId="{3BDC9D5D-0389-4DB0-950E-140FD3614819}" destId="{12DE0739-B8B4-4863-86C8-B5FD26F7A9A7}" srcOrd="0" destOrd="0" parTransId="{9B12D790-2329-4649-B67F-C0889BCA1F32}" sibTransId="{57ADAACF-B45F-47EA-BA71-1DD94ABF639F}"/>
    <dgm:cxn modelId="{F9E0CECD-128F-4469-937B-DB7DB5A99CE9}" type="presOf" srcId="{12DE0739-B8B4-4863-86C8-B5FD26F7A9A7}" destId="{DD79DF17-A510-46EC-9177-1177E9D4BD05}" srcOrd="0" destOrd="0" presId="urn:microsoft.com/office/officeart/2005/8/layout/list1"/>
    <dgm:cxn modelId="{CD9AACEF-2A2C-47D9-8ACA-83C9D426FC59}" srcId="{3BDC9D5D-0389-4DB0-950E-140FD3614819}" destId="{DAF3D460-4B5A-4CB3-8279-5FEEE07BA565}" srcOrd="1" destOrd="0" parTransId="{4217C245-8C05-42DD-8AA5-01FFFC7DB17C}" sibTransId="{51BDD8D4-B25A-43C7-B563-84411F8164C4}"/>
    <dgm:cxn modelId="{D80EE4E5-1226-4186-84B3-3EE1C8660FDD}" type="presOf" srcId="{DAF3D460-4B5A-4CB3-8279-5FEEE07BA565}" destId="{64F87D95-D7B4-4603-9855-7CC5E97674B2}" srcOrd="0" destOrd="0" presId="urn:microsoft.com/office/officeart/2005/8/layout/list1"/>
    <dgm:cxn modelId="{6BFF18C9-AF60-474F-8ABC-ED4D8ECAD92A}" type="presParOf" srcId="{E56A8171-6C64-4C21-8051-E4DBF051C0C4}" destId="{0B38ED25-2CC7-443A-8CED-C72B40B8D9C2}" srcOrd="0" destOrd="0" presId="urn:microsoft.com/office/officeart/2005/8/layout/list1"/>
    <dgm:cxn modelId="{B91E4DA1-DC24-4CEA-B6B6-4990CC7BB22B}" type="presParOf" srcId="{0B38ED25-2CC7-443A-8CED-C72B40B8D9C2}" destId="{DD79DF17-A510-46EC-9177-1177E9D4BD05}" srcOrd="0" destOrd="0" presId="urn:microsoft.com/office/officeart/2005/8/layout/list1"/>
    <dgm:cxn modelId="{A6B3CC73-F32C-486E-8CC8-5F1F63CEC733}" type="presParOf" srcId="{0B38ED25-2CC7-443A-8CED-C72B40B8D9C2}" destId="{61B7C573-372E-4132-B4F3-E3E62849C439}" srcOrd="1" destOrd="0" presId="urn:microsoft.com/office/officeart/2005/8/layout/list1"/>
    <dgm:cxn modelId="{B4A0F4E9-9072-4FDE-B4D9-018286228954}" type="presParOf" srcId="{E56A8171-6C64-4C21-8051-E4DBF051C0C4}" destId="{0C560E31-FD55-4C98-AC04-0B4C66B27294}" srcOrd="1" destOrd="0" presId="urn:microsoft.com/office/officeart/2005/8/layout/list1"/>
    <dgm:cxn modelId="{CA36BE84-C526-48A2-AC9A-CBC63EC0BCDE}" type="presParOf" srcId="{E56A8171-6C64-4C21-8051-E4DBF051C0C4}" destId="{9FD9AC83-F1FC-49FA-9BB6-7A7118E2B205}" srcOrd="2" destOrd="0" presId="urn:microsoft.com/office/officeart/2005/8/layout/list1"/>
    <dgm:cxn modelId="{2BB5FD4A-D885-4C90-8487-667C96AB4EBE}" type="presParOf" srcId="{E56A8171-6C64-4C21-8051-E4DBF051C0C4}" destId="{BE19F696-9CDC-44D2-9012-28FF5D203AB0}" srcOrd="3" destOrd="0" presId="urn:microsoft.com/office/officeart/2005/8/layout/list1"/>
    <dgm:cxn modelId="{AC4EE4BE-A243-4664-ADCE-EB8093A1B7BA}" type="presParOf" srcId="{E56A8171-6C64-4C21-8051-E4DBF051C0C4}" destId="{8E9D7E0C-CC9C-4429-BDEE-EBF2B5E0846E}" srcOrd="4" destOrd="0" presId="urn:microsoft.com/office/officeart/2005/8/layout/list1"/>
    <dgm:cxn modelId="{0C6BB63F-E9A4-4D7F-B231-3BF54CAE50E3}" type="presParOf" srcId="{8E9D7E0C-CC9C-4429-BDEE-EBF2B5E0846E}" destId="{64F87D95-D7B4-4603-9855-7CC5E97674B2}" srcOrd="0" destOrd="0" presId="urn:microsoft.com/office/officeart/2005/8/layout/list1"/>
    <dgm:cxn modelId="{CBB5223A-9413-4655-B2BB-0914743371E8}" type="presParOf" srcId="{8E9D7E0C-CC9C-4429-BDEE-EBF2B5E0846E}" destId="{211F16B9-446D-48B0-93E5-B037758152D2}" srcOrd="1" destOrd="0" presId="urn:microsoft.com/office/officeart/2005/8/layout/list1"/>
    <dgm:cxn modelId="{262C760A-840B-4F54-BBE3-D10642D98644}" type="presParOf" srcId="{E56A8171-6C64-4C21-8051-E4DBF051C0C4}" destId="{D0AE0A96-F3A9-4063-A34F-E471F9784C47}" srcOrd="5" destOrd="0" presId="urn:microsoft.com/office/officeart/2005/8/layout/list1"/>
    <dgm:cxn modelId="{BF1BAE02-B1C9-4D9B-A396-495650580DD7}" type="presParOf" srcId="{E56A8171-6C64-4C21-8051-E4DBF051C0C4}" destId="{8C02E2E0-6284-4C21-AD10-C08062D61B80}" srcOrd="6" destOrd="0" presId="urn:microsoft.com/office/officeart/2005/8/layout/list1"/>
    <dgm:cxn modelId="{1B7C8C24-6DE5-43D1-911C-C2C9FD74FFCB}" type="presParOf" srcId="{E56A8171-6C64-4C21-8051-E4DBF051C0C4}" destId="{7F714EAF-91A0-45A6-81A6-764D2D150FB1}" srcOrd="7" destOrd="0" presId="urn:microsoft.com/office/officeart/2005/8/layout/list1"/>
    <dgm:cxn modelId="{22E5A633-0A04-43FA-BD63-288304BF9D58}" type="presParOf" srcId="{E56A8171-6C64-4C21-8051-E4DBF051C0C4}" destId="{D818AACC-15D3-4F27-9336-18A599BEB939}" srcOrd="8" destOrd="0" presId="urn:microsoft.com/office/officeart/2005/8/layout/list1"/>
    <dgm:cxn modelId="{F0879E21-3767-4620-9B90-009E5231AC5D}" type="presParOf" srcId="{D818AACC-15D3-4F27-9336-18A599BEB939}" destId="{86C03010-4618-4B6A-AB0A-FC4673BF440B}" srcOrd="0" destOrd="0" presId="urn:microsoft.com/office/officeart/2005/8/layout/list1"/>
    <dgm:cxn modelId="{12E87DE0-279B-4946-9054-32F76048B92A}" type="presParOf" srcId="{D818AACC-15D3-4F27-9336-18A599BEB939}" destId="{063E1215-C23D-4A36-A6EE-1D90A5E949DA}" srcOrd="1" destOrd="0" presId="urn:microsoft.com/office/officeart/2005/8/layout/list1"/>
    <dgm:cxn modelId="{ADC37A1D-157F-4292-9125-086C9BD350AF}" type="presParOf" srcId="{E56A8171-6C64-4C21-8051-E4DBF051C0C4}" destId="{DC327F91-376F-495F-A443-AD40E3C25865}" srcOrd="9" destOrd="0" presId="urn:microsoft.com/office/officeart/2005/8/layout/list1"/>
    <dgm:cxn modelId="{3D42F397-893B-4EC4-A749-FBF285B8BDCA}" type="presParOf" srcId="{E56A8171-6C64-4C21-8051-E4DBF051C0C4}" destId="{94D5E63A-28F1-4AAB-901E-E368D6A49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1A137-EE8F-4247-8D55-1E4E3EB7AC87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294A4F-0C06-47B4-A7F0-82F0A4CB39A9}">
      <dgm:prSet phldrT="[Text]"/>
      <dgm:spPr/>
      <dgm:t>
        <a:bodyPr/>
        <a:lstStyle/>
        <a:p>
          <a:r>
            <a:rPr lang="en-GB" b="1" dirty="0" smtClean="0"/>
            <a:t>Llais</a:t>
          </a:r>
          <a:endParaRPr lang="cy-GB" b="1" dirty="0"/>
        </a:p>
      </dgm:t>
    </dgm:pt>
    <dgm:pt modelId="{F917140B-82C5-4787-8C0A-865482CCA25A}" type="parTrans" cxnId="{C42B88F2-7035-48E2-993B-ADE38BDE5C06}">
      <dgm:prSet/>
      <dgm:spPr/>
      <dgm:t>
        <a:bodyPr/>
        <a:lstStyle/>
        <a:p>
          <a:endParaRPr lang="en-GB"/>
        </a:p>
      </dgm:t>
    </dgm:pt>
    <dgm:pt modelId="{533B812A-6EAB-4CDD-A2F5-739DDFCD5643}" type="sibTrans" cxnId="{C42B88F2-7035-48E2-993B-ADE38BDE5C06}">
      <dgm:prSet/>
      <dgm:spPr/>
      <dgm:t>
        <a:bodyPr/>
        <a:lstStyle/>
        <a:p>
          <a:endParaRPr lang="en-GB"/>
        </a:p>
      </dgm:t>
    </dgm:pt>
    <dgm:pt modelId="{6CA233A9-8235-40D4-8FE4-DE0EFAAD4882}">
      <dgm:prSet phldrT="[Text]"/>
      <dgm:spPr/>
      <dgm:t>
        <a:bodyPr/>
        <a:lstStyle/>
        <a:p>
          <a:r>
            <a:rPr lang="en-GB" b="1" dirty="0" smtClean="0"/>
            <a:t>Dewis</a:t>
          </a:r>
          <a:endParaRPr lang="cy-GB" b="1" dirty="0"/>
        </a:p>
      </dgm:t>
    </dgm:pt>
    <dgm:pt modelId="{FFF66429-0BEE-4718-9210-2E9C78B2E59C}" type="parTrans" cxnId="{5C49E2A7-2497-4B6B-B853-7F47DBB5DD8C}">
      <dgm:prSet/>
      <dgm:spPr/>
      <dgm:t>
        <a:bodyPr/>
        <a:lstStyle/>
        <a:p>
          <a:endParaRPr lang="en-GB"/>
        </a:p>
      </dgm:t>
    </dgm:pt>
    <dgm:pt modelId="{C8C169BF-C3ED-42CB-AA42-80FC160A3CB2}" type="sibTrans" cxnId="{5C49E2A7-2497-4B6B-B853-7F47DBB5DD8C}">
      <dgm:prSet/>
      <dgm:spPr/>
      <dgm:t>
        <a:bodyPr/>
        <a:lstStyle/>
        <a:p>
          <a:endParaRPr lang="en-GB"/>
        </a:p>
      </dgm:t>
    </dgm:pt>
    <dgm:pt modelId="{98628EFF-487E-42B1-9523-164A0C86FE97}">
      <dgm:prSet phldrT="[Text]"/>
      <dgm:spPr/>
      <dgm:t>
        <a:bodyPr/>
        <a:lstStyle/>
        <a:p>
          <a:r>
            <a:rPr lang="en-GB" b="1" dirty="0" smtClean="0"/>
            <a:t>Rheolaeth</a:t>
          </a:r>
          <a:endParaRPr lang="cy-GB" b="1" dirty="0"/>
        </a:p>
      </dgm:t>
    </dgm:pt>
    <dgm:pt modelId="{4679E60A-B8C8-460A-A282-019145F20F75}" type="parTrans" cxnId="{E2977AFF-19E2-41E5-80F1-4C77C203BA89}">
      <dgm:prSet/>
      <dgm:spPr/>
      <dgm:t>
        <a:bodyPr/>
        <a:lstStyle/>
        <a:p>
          <a:endParaRPr lang="en-GB"/>
        </a:p>
      </dgm:t>
    </dgm:pt>
    <dgm:pt modelId="{EAE208DF-DA53-459A-AA02-E35D3BC937F5}" type="sibTrans" cxnId="{E2977AFF-19E2-41E5-80F1-4C77C203BA89}">
      <dgm:prSet/>
      <dgm:spPr/>
      <dgm:t>
        <a:bodyPr/>
        <a:lstStyle/>
        <a:p>
          <a:endParaRPr lang="en-GB"/>
        </a:p>
      </dgm:t>
    </dgm:pt>
    <dgm:pt modelId="{047DD47C-3969-45C0-BCF3-E328EB846541}" type="pres">
      <dgm:prSet presAssocID="{58E1A137-EE8F-4247-8D55-1E4E3EB7AC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DD8B21-6B1F-4758-B9F4-8D245929260C}" type="pres">
      <dgm:prSet presAssocID="{CC294A4F-0C06-47B4-A7F0-82F0A4CB39A9}" presName="parentLin" presStyleCnt="0"/>
      <dgm:spPr/>
      <dgm:t>
        <a:bodyPr/>
        <a:lstStyle/>
        <a:p>
          <a:endParaRPr lang="en-GB"/>
        </a:p>
      </dgm:t>
    </dgm:pt>
    <dgm:pt modelId="{064E53CE-CAA9-4BA3-8051-A3BEEBCB37C2}" type="pres">
      <dgm:prSet presAssocID="{CC294A4F-0C06-47B4-A7F0-82F0A4CB39A9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DCEABB7-ACF5-4B64-9D90-03CE4E0FC79E}" type="pres">
      <dgm:prSet presAssocID="{CC294A4F-0C06-47B4-A7F0-82F0A4CB39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C30F4-20DA-4638-8865-C866DB5F3478}" type="pres">
      <dgm:prSet presAssocID="{CC294A4F-0C06-47B4-A7F0-82F0A4CB39A9}" presName="negativeSpace" presStyleCnt="0"/>
      <dgm:spPr/>
      <dgm:t>
        <a:bodyPr/>
        <a:lstStyle/>
        <a:p>
          <a:endParaRPr lang="en-GB"/>
        </a:p>
      </dgm:t>
    </dgm:pt>
    <dgm:pt modelId="{2670DE37-0C5F-43F2-9CD0-1B119785E1CC}" type="pres">
      <dgm:prSet presAssocID="{CC294A4F-0C06-47B4-A7F0-82F0A4CB39A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63E300-9638-4110-9A20-ABBECEB52EFD}" type="pres">
      <dgm:prSet presAssocID="{533B812A-6EAB-4CDD-A2F5-739DDFCD5643}" presName="spaceBetweenRectangles" presStyleCnt="0"/>
      <dgm:spPr/>
      <dgm:t>
        <a:bodyPr/>
        <a:lstStyle/>
        <a:p>
          <a:endParaRPr lang="en-GB"/>
        </a:p>
      </dgm:t>
    </dgm:pt>
    <dgm:pt modelId="{564F7B3B-DBEA-4099-AE69-BC40F1C8B0AB}" type="pres">
      <dgm:prSet presAssocID="{6CA233A9-8235-40D4-8FE4-DE0EFAAD4882}" presName="parentLin" presStyleCnt="0"/>
      <dgm:spPr/>
      <dgm:t>
        <a:bodyPr/>
        <a:lstStyle/>
        <a:p>
          <a:endParaRPr lang="en-GB"/>
        </a:p>
      </dgm:t>
    </dgm:pt>
    <dgm:pt modelId="{EB083AF2-2931-416B-AAE0-98EEFFB9E61F}" type="pres">
      <dgm:prSet presAssocID="{6CA233A9-8235-40D4-8FE4-DE0EFAAD488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02BD161A-C741-4ED3-9DC0-F2AAAB7DEAC3}" type="pres">
      <dgm:prSet presAssocID="{6CA233A9-8235-40D4-8FE4-DE0EFAAD48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BAB8F-E177-4FFC-9F31-F98FEFF52D85}" type="pres">
      <dgm:prSet presAssocID="{6CA233A9-8235-40D4-8FE4-DE0EFAAD4882}" presName="negativeSpace" presStyleCnt="0"/>
      <dgm:spPr/>
      <dgm:t>
        <a:bodyPr/>
        <a:lstStyle/>
        <a:p>
          <a:endParaRPr lang="en-GB"/>
        </a:p>
      </dgm:t>
    </dgm:pt>
    <dgm:pt modelId="{B563773B-C4AA-4F51-8C93-5A74E3AE96A8}" type="pres">
      <dgm:prSet presAssocID="{6CA233A9-8235-40D4-8FE4-DE0EFAAD48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DB9FF-CE11-41E6-85E0-4F406BFA1078}" type="pres">
      <dgm:prSet presAssocID="{C8C169BF-C3ED-42CB-AA42-80FC160A3CB2}" presName="spaceBetweenRectangles" presStyleCnt="0"/>
      <dgm:spPr/>
      <dgm:t>
        <a:bodyPr/>
        <a:lstStyle/>
        <a:p>
          <a:endParaRPr lang="en-GB"/>
        </a:p>
      </dgm:t>
    </dgm:pt>
    <dgm:pt modelId="{93A02FAE-18E5-4A94-910A-10BD3199D4A8}" type="pres">
      <dgm:prSet presAssocID="{98628EFF-487E-42B1-9523-164A0C86FE97}" presName="parentLin" presStyleCnt="0"/>
      <dgm:spPr/>
      <dgm:t>
        <a:bodyPr/>
        <a:lstStyle/>
        <a:p>
          <a:endParaRPr lang="en-GB"/>
        </a:p>
      </dgm:t>
    </dgm:pt>
    <dgm:pt modelId="{39E13F41-6AD6-487B-A97F-BFEFCF5187F9}" type="pres">
      <dgm:prSet presAssocID="{98628EFF-487E-42B1-9523-164A0C86FE97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4CBE5886-6D4C-4EE9-B917-6EEE496393FF}" type="pres">
      <dgm:prSet presAssocID="{98628EFF-487E-42B1-9523-164A0C86FE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EF09E-E243-43FE-8D1D-3CE6E24643F3}" type="pres">
      <dgm:prSet presAssocID="{98628EFF-487E-42B1-9523-164A0C86FE97}" presName="negativeSpace" presStyleCnt="0"/>
      <dgm:spPr/>
      <dgm:t>
        <a:bodyPr/>
        <a:lstStyle/>
        <a:p>
          <a:endParaRPr lang="en-GB"/>
        </a:p>
      </dgm:t>
    </dgm:pt>
    <dgm:pt modelId="{AB16DD7B-F25C-4DC3-B87C-B8AEA6828994}" type="pres">
      <dgm:prSet presAssocID="{98628EFF-487E-42B1-9523-164A0C86FE9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49E2A7-2497-4B6B-B853-7F47DBB5DD8C}" srcId="{58E1A137-EE8F-4247-8D55-1E4E3EB7AC87}" destId="{6CA233A9-8235-40D4-8FE4-DE0EFAAD4882}" srcOrd="1" destOrd="0" parTransId="{FFF66429-0BEE-4718-9210-2E9C78B2E59C}" sibTransId="{C8C169BF-C3ED-42CB-AA42-80FC160A3CB2}"/>
    <dgm:cxn modelId="{13B3F712-5680-45AB-B8E4-3F8AD7E047BE}" type="presOf" srcId="{CC294A4F-0C06-47B4-A7F0-82F0A4CB39A9}" destId="{064E53CE-CAA9-4BA3-8051-A3BEEBCB37C2}" srcOrd="0" destOrd="0" presId="urn:microsoft.com/office/officeart/2005/8/layout/list1"/>
    <dgm:cxn modelId="{5A8BBD72-C5F9-4304-BA90-18D09BD3E58C}" type="presOf" srcId="{CC294A4F-0C06-47B4-A7F0-82F0A4CB39A9}" destId="{DDCEABB7-ACF5-4B64-9D90-03CE4E0FC79E}" srcOrd="1" destOrd="0" presId="urn:microsoft.com/office/officeart/2005/8/layout/list1"/>
    <dgm:cxn modelId="{770FB917-398F-4190-8E10-0C9A6B2D6A1F}" type="presOf" srcId="{6CA233A9-8235-40D4-8FE4-DE0EFAAD4882}" destId="{02BD161A-C741-4ED3-9DC0-F2AAAB7DEAC3}" srcOrd="1" destOrd="0" presId="urn:microsoft.com/office/officeart/2005/8/layout/list1"/>
    <dgm:cxn modelId="{10567419-B02E-4D1C-B60E-16858A54712E}" type="presOf" srcId="{58E1A137-EE8F-4247-8D55-1E4E3EB7AC87}" destId="{047DD47C-3969-45C0-BCF3-E328EB846541}" srcOrd="0" destOrd="0" presId="urn:microsoft.com/office/officeart/2005/8/layout/list1"/>
    <dgm:cxn modelId="{E2977AFF-19E2-41E5-80F1-4C77C203BA89}" srcId="{58E1A137-EE8F-4247-8D55-1E4E3EB7AC87}" destId="{98628EFF-487E-42B1-9523-164A0C86FE97}" srcOrd="2" destOrd="0" parTransId="{4679E60A-B8C8-460A-A282-019145F20F75}" sibTransId="{EAE208DF-DA53-459A-AA02-E35D3BC937F5}"/>
    <dgm:cxn modelId="{A9898C97-C9EB-4450-B5DB-D164C096762D}" type="presOf" srcId="{98628EFF-487E-42B1-9523-164A0C86FE97}" destId="{39E13F41-6AD6-487B-A97F-BFEFCF5187F9}" srcOrd="0" destOrd="0" presId="urn:microsoft.com/office/officeart/2005/8/layout/list1"/>
    <dgm:cxn modelId="{552636B2-9AA5-44D9-9999-9FFE222A31B6}" type="presOf" srcId="{6CA233A9-8235-40D4-8FE4-DE0EFAAD4882}" destId="{EB083AF2-2931-416B-AAE0-98EEFFB9E61F}" srcOrd="0" destOrd="0" presId="urn:microsoft.com/office/officeart/2005/8/layout/list1"/>
    <dgm:cxn modelId="{F08CA927-CDCB-421E-9CC8-0BDFD056DF51}" type="presOf" srcId="{98628EFF-487E-42B1-9523-164A0C86FE97}" destId="{4CBE5886-6D4C-4EE9-B917-6EEE496393FF}" srcOrd="1" destOrd="0" presId="urn:microsoft.com/office/officeart/2005/8/layout/list1"/>
    <dgm:cxn modelId="{C42B88F2-7035-48E2-993B-ADE38BDE5C06}" srcId="{58E1A137-EE8F-4247-8D55-1E4E3EB7AC87}" destId="{CC294A4F-0C06-47B4-A7F0-82F0A4CB39A9}" srcOrd="0" destOrd="0" parTransId="{F917140B-82C5-4787-8C0A-865482CCA25A}" sibTransId="{533B812A-6EAB-4CDD-A2F5-739DDFCD5643}"/>
    <dgm:cxn modelId="{D4401380-EF15-4928-B2BD-422D61CAB81A}" type="presParOf" srcId="{047DD47C-3969-45C0-BCF3-E328EB846541}" destId="{57DD8B21-6B1F-4758-B9F4-8D245929260C}" srcOrd="0" destOrd="0" presId="urn:microsoft.com/office/officeart/2005/8/layout/list1"/>
    <dgm:cxn modelId="{DE9BD849-0AAF-434D-B7D5-6928E1BEFDE0}" type="presParOf" srcId="{57DD8B21-6B1F-4758-B9F4-8D245929260C}" destId="{064E53CE-CAA9-4BA3-8051-A3BEEBCB37C2}" srcOrd="0" destOrd="0" presId="urn:microsoft.com/office/officeart/2005/8/layout/list1"/>
    <dgm:cxn modelId="{49411D0E-1FE0-4FC9-8C11-3F6D424893B9}" type="presParOf" srcId="{57DD8B21-6B1F-4758-B9F4-8D245929260C}" destId="{DDCEABB7-ACF5-4B64-9D90-03CE4E0FC79E}" srcOrd="1" destOrd="0" presId="urn:microsoft.com/office/officeart/2005/8/layout/list1"/>
    <dgm:cxn modelId="{89399408-78F7-4934-88BD-389801898ADF}" type="presParOf" srcId="{047DD47C-3969-45C0-BCF3-E328EB846541}" destId="{F2FC30F4-20DA-4638-8865-C866DB5F3478}" srcOrd="1" destOrd="0" presId="urn:microsoft.com/office/officeart/2005/8/layout/list1"/>
    <dgm:cxn modelId="{C71E5F91-D93A-4DDE-856E-3C05ECD9B17B}" type="presParOf" srcId="{047DD47C-3969-45C0-BCF3-E328EB846541}" destId="{2670DE37-0C5F-43F2-9CD0-1B119785E1CC}" srcOrd="2" destOrd="0" presId="urn:microsoft.com/office/officeart/2005/8/layout/list1"/>
    <dgm:cxn modelId="{661DC353-E45A-4AF4-AC66-24AC5335CDA8}" type="presParOf" srcId="{047DD47C-3969-45C0-BCF3-E328EB846541}" destId="{E163E300-9638-4110-9A20-ABBECEB52EFD}" srcOrd="3" destOrd="0" presId="urn:microsoft.com/office/officeart/2005/8/layout/list1"/>
    <dgm:cxn modelId="{DEAE9E89-B9CC-49B8-AD5C-4836CF0A1867}" type="presParOf" srcId="{047DD47C-3969-45C0-BCF3-E328EB846541}" destId="{564F7B3B-DBEA-4099-AE69-BC40F1C8B0AB}" srcOrd="4" destOrd="0" presId="urn:microsoft.com/office/officeart/2005/8/layout/list1"/>
    <dgm:cxn modelId="{4EBB9017-DFEF-45EB-9C52-B8EDA67FCF58}" type="presParOf" srcId="{564F7B3B-DBEA-4099-AE69-BC40F1C8B0AB}" destId="{EB083AF2-2931-416B-AAE0-98EEFFB9E61F}" srcOrd="0" destOrd="0" presId="urn:microsoft.com/office/officeart/2005/8/layout/list1"/>
    <dgm:cxn modelId="{6D085D47-3C2F-4499-8280-2C84273CF542}" type="presParOf" srcId="{564F7B3B-DBEA-4099-AE69-BC40F1C8B0AB}" destId="{02BD161A-C741-4ED3-9DC0-F2AAAB7DEAC3}" srcOrd="1" destOrd="0" presId="urn:microsoft.com/office/officeart/2005/8/layout/list1"/>
    <dgm:cxn modelId="{4E8B69FD-FF18-4F1F-A93F-7994C58FE51A}" type="presParOf" srcId="{047DD47C-3969-45C0-BCF3-E328EB846541}" destId="{E97BAB8F-E177-4FFC-9F31-F98FEFF52D85}" srcOrd="5" destOrd="0" presId="urn:microsoft.com/office/officeart/2005/8/layout/list1"/>
    <dgm:cxn modelId="{D0BBB29F-FEE2-4495-8B72-1B434E53CF14}" type="presParOf" srcId="{047DD47C-3969-45C0-BCF3-E328EB846541}" destId="{B563773B-C4AA-4F51-8C93-5A74E3AE96A8}" srcOrd="6" destOrd="0" presId="urn:microsoft.com/office/officeart/2005/8/layout/list1"/>
    <dgm:cxn modelId="{EDBDFF39-28A3-4E79-AC41-30AF80FD2803}" type="presParOf" srcId="{047DD47C-3969-45C0-BCF3-E328EB846541}" destId="{1ADDB9FF-CE11-41E6-85E0-4F406BFA1078}" srcOrd="7" destOrd="0" presId="urn:microsoft.com/office/officeart/2005/8/layout/list1"/>
    <dgm:cxn modelId="{64D69517-0066-446D-957F-14E794193496}" type="presParOf" srcId="{047DD47C-3969-45C0-BCF3-E328EB846541}" destId="{93A02FAE-18E5-4A94-910A-10BD3199D4A8}" srcOrd="8" destOrd="0" presId="urn:microsoft.com/office/officeart/2005/8/layout/list1"/>
    <dgm:cxn modelId="{542A71F3-B2C9-412A-9942-57F9EEB327FF}" type="presParOf" srcId="{93A02FAE-18E5-4A94-910A-10BD3199D4A8}" destId="{39E13F41-6AD6-487B-A97F-BFEFCF5187F9}" srcOrd="0" destOrd="0" presId="urn:microsoft.com/office/officeart/2005/8/layout/list1"/>
    <dgm:cxn modelId="{BD3BCC33-DF9F-471C-BB8D-66D3E3F748E1}" type="presParOf" srcId="{93A02FAE-18E5-4A94-910A-10BD3199D4A8}" destId="{4CBE5886-6D4C-4EE9-B917-6EEE496393FF}" srcOrd="1" destOrd="0" presId="urn:microsoft.com/office/officeart/2005/8/layout/list1"/>
    <dgm:cxn modelId="{D205F388-77F1-48CD-A9BA-A16CA58E1325}" type="presParOf" srcId="{047DD47C-3969-45C0-BCF3-E328EB846541}" destId="{AA0EF09E-E243-43FE-8D1D-3CE6E24643F3}" srcOrd="9" destOrd="0" presId="urn:microsoft.com/office/officeart/2005/8/layout/list1"/>
    <dgm:cxn modelId="{24984235-E44E-4D09-84E7-41411FCAA6D5}" type="presParOf" srcId="{047DD47C-3969-45C0-BCF3-E328EB846541}" destId="{AB16DD7B-F25C-4DC3-B87C-B8AEA68289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8D5AB2-580D-48FD-AB6C-1C8CF8F9E8CA}" type="doc">
      <dgm:prSet loTypeId="urn:microsoft.com/office/officeart/2005/8/layout/cycle6" loCatId="cycle" qsTypeId="urn:microsoft.com/office/officeart/2005/8/quickstyle/3d2" qsCatId="3D" csTypeId="urn:microsoft.com/office/officeart/2005/8/colors/colorful1#10" csCatId="colorful" phldr="1"/>
      <dgm:spPr/>
      <dgm:t>
        <a:bodyPr/>
        <a:lstStyle/>
        <a:p>
          <a:endParaRPr lang="en-GB"/>
        </a:p>
      </dgm:t>
    </dgm:pt>
    <dgm:pt modelId="{29EA22DC-FA92-4FA9-8F2B-9D4F9D075D57}">
      <dgm:prSet phldrT="[Text]"/>
      <dgm:spPr/>
      <dgm:t>
        <a:bodyPr/>
        <a:lstStyle/>
        <a:p>
          <a:r>
            <a:rPr lang="en-GB" b="1" dirty="0" smtClean="0"/>
            <a:t>Rhwystrau emosiynol</a:t>
          </a:r>
          <a:endParaRPr lang="cy-GB" b="1" dirty="0"/>
        </a:p>
      </dgm:t>
    </dgm:pt>
    <dgm:pt modelId="{B3EBA1F7-FB08-47D0-AADD-EE1F871021CC}" type="parTrans" cxnId="{FA7359DD-3574-4A12-87E4-82EB70F09333}">
      <dgm:prSet/>
      <dgm:spPr/>
      <dgm:t>
        <a:bodyPr/>
        <a:lstStyle/>
        <a:p>
          <a:endParaRPr lang="en-GB"/>
        </a:p>
      </dgm:t>
    </dgm:pt>
    <dgm:pt modelId="{4BE7E743-F88A-4D9D-B2B4-D2AEA716B5A3}" type="sibTrans" cxnId="{FA7359DD-3574-4A12-87E4-82EB70F09333}">
      <dgm:prSet/>
      <dgm:spPr/>
      <dgm:t>
        <a:bodyPr/>
        <a:lstStyle/>
        <a:p>
          <a:endParaRPr lang="en-GB"/>
        </a:p>
      </dgm:t>
    </dgm:pt>
    <dgm:pt modelId="{7D77E8CC-3618-4EB8-8D6C-DCB48ADFA928}">
      <dgm:prSet phldrT="[Text]"/>
      <dgm:spPr/>
      <dgm:t>
        <a:bodyPr/>
        <a:lstStyle/>
        <a:p>
          <a:r>
            <a:rPr lang="en-GB" b="1" dirty="0" smtClean="0"/>
            <a:t>Rhwystrau corfforol</a:t>
          </a:r>
          <a:endParaRPr lang="cy-GB" b="1" dirty="0"/>
        </a:p>
      </dgm:t>
    </dgm:pt>
    <dgm:pt modelId="{689EC039-E0D2-4681-9533-C8F5C6AAD251}" type="parTrans" cxnId="{42AE5555-E862-4FF6-81B1-EB6687EC4A24}">
      <dgm:prSet/>
      <dgm:spPr/>
      <dgm:t>
        <a:bodyPr/>
        <a:lstStyle/>
        <a:p>
          <a:endParaRPr lang="en-GB"/>
        </a:p>
      </dgm:t>
    </dgm:pt>
    <dgm:pt modelId="{C78118A6-ACE9-409E-9F9E-8BADFBB18FB2}" type="sibTrans" cxnId="{42AE5555-E862-4FF6-81B1-EB6687EC4A24}">
      <dgm:prSet/>
      <dgm:spPr/>
      <dgm:t>
        <a:bodyPr/>
        <a:lstStyle/>
        <a:p>
          <a:endParaRPr lang="en-GB"/>
        </a:p>
      </dgm:t>
    </dgm:pt>
    <dgm:pt modelId="{B9BAC81F-CBB0-4E40-BC45-882241A23061}">
      <dgm:prSet phldrT="[Text]"/>
      <dgm:spPr/>
      <dgm:t>
        <a:bodyPr/>
        <a:lstStyle/>
        <a:p>
          <a:r>
            <a:rPr lang="en-GB" b="1" dirty="0" smtClean="0"/>
            <a:t>Rhwystrau agweddol</a:t>
          </a:r>
          <a:endParaRPr lang="cy-GB" b="1" dirty="0"/>
        </a:p>
      </dgm:t>
    </dgm:pt>
    <dgm:pt modelId="{B00694A5-F716-4126-A38C-4E33F9549A8F}" type="parTrans" cxnId="{36FAA6DF-5AA9-43E8-A69A-E0EBC841576D}">
      <dgm:prSet/>
      <dgm:spPr/>
      <dgm:t>
        <a:bodyPr/>
        <a:lstStyle/>
        <a:p>
          <a:endParaRPr lang="en-GB"/>
        </a:p>
      </dgm:t>
    </dgm:pt>
    <dgm:pt modelId="{801DAD79-6475-468C-B8BB-7A7EE0078C2F}" type="sibTrans" cxnId="{36FAA6DF-5AA9-43E8-A69A-E0EBC841576D}">
      <dgm:prSet/>
      <dgm:spPr/>
      <dgm:t>
        <a:bodyPr/>
        <a:lstStyle/>
        <a:p>
          <a:endParaRPr lang="en-GB"/>
        </a:p>
      </dgm:t>
    </dgm:pt>
    <dgm:pt modelId="{D1FAAB9F-B42C-44A1-B5A0-8DBB895E6537}" type="pres">
      <dgm:prSet presAssocID="{768D5AB2-580D-48FD-AB6C-1C8CF8F9E8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E417DF-E1C5-4147-90AD-097CC748EA68}" type="pres">
      <dgm:prSet presAssocID="{29EA22DC-FA92-4FA9-8F2B-9D4F9D075D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E4EDD4-9BFA-411B-9B2A-FAA71658E762}" type="pres">
      <dgm:prSet presAssocID="{29EA22DC-FA92-4FA9-8F2B-9D4F9D075D57}" presName="spNode" presStyleCnt="0"/>
      <dgm:spPr/>
      <dgm:t>
        <a:bodyPr/>
        <a:lstStyle/>
        <a:p>
          <a:endParaRPr lang="en-GB"/>
        </a:p>
      </dgm:t>
    </dgm:pt>
    <dgm:pt modelId="{88FFFAE1-B849-4341-BA95-BA7A119372C1}" type="pres">
      <dgm:prSet presAssocID="{4BE7E743-F88A-4D9D-B2B4-D2AEA716B5A3}" presName="sibTrans" presStyleLbl="sibTrans1D1" presStyleIdx="0" presStyleCnt="3"/>
      <dgm:spPr/>
      <dgm:t>
        <a:bodyPr/>
        <a:lstStyle/>
        <a:p>
          <a:endParaRPr lang="en-GB"/>
        </a:p>
      </dgm:t>
    </dgm:pt>
    <dgm:pt modelId="{3376E2FD-AD8A-4646-A8E2-93E2D5A3AD4E}" type="pres">
      <dgm:prSet presAssocID="{7D77E8CC-3618-4EB8-8D6C-DCB48ADFA9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C5D25-F41E-47BB-86F7-D19EFFBA377B}" type="pres">
      <dgm:prSet presAssocID="{7D77E8CC-3618-4EB8-8D6C-DCB48ADFA928}" presName="spNode" presStyleCnt="0"/>
      <dgm:spPr/>
      <dgm:t>
        <a:bodyPr/>
        <a:lstStyle/>
        <a:p>
          <a:endParaRPr lang="en-GB"/>
        </a:p>
      </dgm:t>
    </dgm:pt>
    <dgm:pt modelId="{B0F23B30-4321-448D-A9BF-D0E702D886EF}" type="pres">
      <dgm:prSet presAssocID="{C78118A6-ACE9-409E-9F9E-8BADFBB18FB2}" presName="sibTrans" presStyleLbl="sibTrans1D1" presStyleIdx="1" presStyleCnt="3"/>
      <dgm:spPr/>
      <dgm:t>
        <a:bodyPr/>
        <a:lstStyle/>
        <a:p>
          <a:endParaRPr lang="en-GB"/>
        </a:p>
      </dgm:t>
    </dgm:pt>
    <dgm:pt modelId="{915DDC16-E8F7-4E73-8826-11E260E56732}" type="pres">
      <dgm:prSet presAssocID="{B9BAC81F-CBB0-4E40-BC45-882241A230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010BA9-26F6-4AA0-B62C-9AC57B244A11}" type="pres">
      <dgm:prSet presAssocID="{B9BAC81F-CBB0-4E40-BC45-882241A23061}" presName="spNode" presStyleCnt="0"/>
      <dgm:spPr/>
      <dgm:t>
        <a:bodyPr/>
        <a:lstStyle/>
        <a:p>
          <a:endParaRPr lang="en-GB"/>
        </a:p>
      </dgm:t>
    </dgm:pt>
    <dgm:pt modelId="{4DF9E2D4-C04D-40D7-8932-08788453C3D1}" type="pres">
      <dgm:prSet presAssocID="{801DAD79-6475-468C-B8BB-7A7EE0078C2F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FA7359DD-3574-4A12-87E4-82EB70F09333}" srcId="{768D5AB2-580D-48FD-AB6C-1C8CF8F9E8CA}" destId="{29EA22DC-FA92-4FA9-8F2B-9D4F9D075D57}" srcOrd="0" destOrd="0" parTransId="{B3EBA1F7-FB08-47D0-AADD-EE1F871021CC}" sibTransId="{4BE7E743-F88A-4D9D-B2B4-D2AEA716B5A3}"/>
    <dgm:cxn modelId="{7F1C9ABF-3FF8-4946-8CEC-376C3D3E8EE9}" type="presOf" srcId="{C78118A6-ACE9-409E-9F9E-8BADFBB18FB2}" destId="{B0F23B30-4321-448D-A9BF-D0E702D886EF}" srcOrd="0" destOrd="0" presId="urn:microsoft.com/office/officeart/2005/8/layout/cycle6"/>
    <dgm:cxn modelId="{84D6947A-6E07-435B-8E08-776F13710A8E}" type="presOf" srcId="{7D77E8CC-3618-4EB8-8D6C-DCB48ADFA928}" destId="{3376E2FD-AD8A-4646-A8E2-93E2D5A3AD4E}" srcOrd="0" destOrd="0" presId="urn:microsoft.com/office/officeart/2005/8/layout/cycle6"/>
    <dgm:cxn modelId="{137D51D9-01BB-4259-9059-EB03937A049A}" type="presOf" srcId="{768D5AB2-580D-48FD-AB6C-1C8CF8F9E8CA}" destId="{D1FAAB9F-B42C-44A1-B5A0-8DBB895E6537}" srcOrd="0" destOrd="0" presId="urn:microsoft.com/office/officeart/2005/8/layout/cycle6"/>
    <dgm:cxn modelId="{36FAA6DF-5AA9-43E8-A69A-E0EBC841576D}" srcId="{768D5AB2-580D-48FD-AB6C-1C8CF8F9E8CA}" destId="{B9BAC81F-CBB0-4E40-BC45-882241A23061}" srcOrd="2" destOrd="0" parTransId="{B00694A5-F716-4126-A38C-4E33F9549A8F}" sibTransId="{801DAD79-6475-468C-B8BB-7A7EE0078C2F}"/>
    <dgm:cxn modelId="{97776D23-467F-44D3-8011-ED0234E63F1B}" type="presOf" srcId="{4BE7E743-F88A-4D9D-B2B4-D2AEA716B5A3}" destId="{88FFFAE1-B849-4341-BA95-BA7A119372C1}" srcOrd="0" destOrd="0" presId="urn:microsoft.com/office/officeart/2005/8/layout/cycle6"/>
    <dgm:cxn modelId="{6A9C7DF7-B830-4B8D-B0E3-1054DA58A400}" type="presOf" srcId="{801DAD79-6475-468C-B8BB-7A7EE0078C2F}" destId="{4DF9E2D4-C04D-40D7-8932-08788453C3D1}" srcOrd="0" destOrd="0" presId="urn:microsoft.com/office/officeart/2005/8/layout/cycle6"/>
    <dgm:cxn modelId="{511FD8DC-FEAD-4424-BA7C-B8EA0D9E7D23}" type="presOf" srcId="{B9BAC81F-CBB0-4E40-BC45-882241A23061}" destId="{915DDC16-E8F7-4E73-8826-11E260E56732}" srcOrd="0" destOrd="0" presId="urn:microsoft.com/office/officeart/2005/8/layout/cycle6"/>
    <dgm:cxn modelId="{7B7DBF84-E289-4143-A947-4BE0F17F0953}" type="presOf" srcId="{29EA22DC-FA92-4FA9-8F2B-9D4F9D075D57}" destId="{CDE417DF-E1C5-4147-90AD-097CC748EA68}" srcOrd="0" destOrd="0" presId="urn:microsoft.com/office/officeart/2005/8/layout/cycle6"/>
    <dgm:cxn modelId="{42AE5555-E862-4FF6-81B1-EB6687EC4A24}" srcId="{768D5AB2-580D-48FD-AB6C-1C8CF8F9E8CA}" destId="{7D77E8CC-3618-4EB8-8D6C-DCB48ADFA928}" srcOrd="1" destOrd="0" parTransId="{689EC039-E0D2-4681-9533-C8F5C6AAD251}" sibTransId="{C78118A6-ACE9-409E-9F9E-8BADFBB18FB2}"/>
    <dgm:cxn modelId="{B3E5EEC8-C26C-415F-9B11-BD7A861D19BD}" type="presParOf" srcId="{D1FAAB9F-B42C-44A1-B5A0-8DBB895E6537}" destId="{CDE417DF-E1C5-4147-90AD-097CC748EA68}" srcOrd="0" destOrd="0" presId="urn:microsoft.com/office/officeart/2005/8/layout/cycle6"/>
    <dgm:cxn modelId="{C5C0C894-49B5-4A0C-B2DC-B5E24B945E42}" type="presParOf" srcId="{D1FAAB9F-B42C-44A1-B5A0-8DBB895E6537}" destId="{F8E4EDD4-9BFA-411B-9B2A-FAA71658E762}" srcOrd="1" destOrd="0" presId="urn:microsoft.com/office/officeart/2005/8/layout/cycle6"/>
    <dgm:cxn modelId="{5DAE389B-1DB3-4364-AF13-7B5B1352C3AC}" type="presParOf" srcId="{D1FAAB9F-B42C-44A1-B5A0-8DBB895E6537}" destId="{88FFFAE1-B849-4341-BA95-BA7A119372C1}" srcOrd="2" destOrd="0" presId="urn:microsoft.com/office/officeart/2005/8/layout/cycle6"/>
    <dgm:cxn modelId="{AFBCBD85-9B8D-40C0-B347-6DFDE69190A8}" type="presParOf" srcId="{D1FAAB9F-B42C-44A1-B5A0-8DBB895E6537}" destId="{3376E2FD-AD8A-4646-A8E2-93E2D5A3AD4E}" srcOrd="3" destOrd="0" presId="urn:microsoft.com/office/officeart/2005/8/layout/cycle6"/>
    <dgm:cxn modelId="{42ED7B5D-08D6-43D1-8E5D-008034F7D027}" type="presParOf" srcId="{D1FAAB9F-B42C-44A1-B5A0-8DBB895E6537}" destId="{732C5D25-F41E-47BB-86F7-D19EFFBA377B}" srcOrd="4" destOrd="0" presId="urn:microsoft.com/office/officeart/2005/8/layout/cycle6"/>
    <dgm:cxn modelId="{8A4CF0E0-F991-4595-B168-352FA9DCCD1A}" type="presParOf" srcId="{D1FAAB9F-B42C-44A1-B5A0-8DBB895E6537}" destId="{B0F23B30-4321-448D-A9BF-D0E702D886EF}" srcOrd="5" destOrd="0" presId="urn:microsoft.com/office/officeart/2005/8/layout/cycle6"/>
    <dgm:cxn modelId="{FCDC53D8-9F69-495D-9AAC-D1C4A815B583}" type="presParOf" srcId="{D1FAAB9F-B42C-44A1-B5A0-8DBB895E6537}" destId="{915DDC16-E8F7-4E73-8826-11E260E56732}" srcOrd="6" destOrd="0" presId="urn:microsoft.com/office/officeart/2005/8/layout/cycle6"/>
    <dgm:cxn modelId="{DABA3695-8092-424E-BD94-16BFB88B644F}" type="presParOf" srcId="{D1FAAB9F-B42C-44A1-B5A0-8DBB895E6537}" destId="{7C010BA9-26F6-4AA0-B62C-9AC57B244A11}" srcOrd="7" destOrd="0" presId="urn:microsoft.com/office/officeart/2005/8/layout/cycle6"/>
    <dgm:cxn modelId="{931B14D6-E7FC-40DF-86EA-1C5A0E2D8D28}" type="presParOf" srcId="{D1FAAB9F-B42C-44A1-B5A0-8DBB895E6537}" destId="{4DF9E2D4-C04D-40D7-8932-08788453C3D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2EA8EB-4529-4E10-858C-BA6DA9789E41}" type="doc">
      <dgm:prSet loTypeId="urn:microsoft.com/office/officeart/2005/8/layout/radial4" loCatId="relationship" qsTypeId="urn:microsoft.com/office/officeart/2005/8/quickstyle/3d2" qsCatId="3D" csTypeId="urn:microsoft.com/office/officeart/2005/8/colors/colorful1#11" csCatId="colorful" phldr="1"/>
      <dgm:spPr/>
      <dgm:t>
        <a:bodyPr/>
        <a:lstStyle/>
        <a:p>
          <a:endParaRPr lang="en-GB"/>
        </a:p>
      </dgm:t>
    </dgm:pt>
    <dgm:pt modelId="{ACCBC6D9-C19F-4CDB-851D-68542824392C}">
      <dgm:prSet phldrT="[Text]"/>
      <dgm:spPr/>
      <dgm:t>
        <a:bodyPr/>
        <a:lstStyle/>
        <a:p>
          <a:r>
            <a:rPr dirty="0"/>
            <a:t>Cydsyniad</a:t>
          </a:r>
          <a:endParaRPr lang="cy-GB" dirty="0"/>
        </a:p>
      </dgm:t>
    </dgm:pt>
    <dgm:pt modelId="{B119148F-8803-478F-B005-069C00C876F8}" type="parTrans" cxnId="{AA2B6BDB-814C-4935-BBCB-54F6EF73CBA1}">
      <dgm:prSet/>
      <dgm:spPr/>
      <dgm:t>
        <a:bodyPr/>
        <a:lstStyle/>
        <a:p>
          <a:endParaRPr lang="en-GB"/>
        </a:p>
      </dgm:t>
    </dgm:pt>
    <dgm:pt modelId="{971A0D86-2A24-4805-AD5F-3ED170D35FC1}" type="sibTrans" cxnId="{AA2B6BDB-814C-4935-BBCB-54F6EF73CBA1}">
      <dgm:prSet/>
      <dgm:spPr/>
      <dgm:t>
        <a:bodyPr/>
        <a:lstStyle/>
        <a:p>
          <a:endParaRPr lang="en-GB"/>
        </a:p>
      </dgm:t>
    </dgm:pt>
    <dgm:pt modelId="{72276043-1EAB-4749-8E63-01BACF38E71F}">
      <dgm:prSet phldrT="[Text]"/>
      <dgm:spPr/>
      <dgm:t>
        <a:bodyPr/>
        <a:lstStyle/>
        <a:p>
          <a:r>
            <a:rPr lang="en-GB" b="1" dirty="0" smtClean="0"/>
            <a:t>I gyfeirio at wasanaethau eraill</a:t>
          </a:r>
          <a:endParaRPr lang="cy-GB" b="1" dirty="0"/>
        </a:p>
      </dgm:t>
    </dgm:pt>
    <dgm:pt modelId="{48FB3082-6A1C-45F7-900B-A50069939EFA}" type="parTrans" cxnId="{F4C5547F-608D-4594-8D43-76CB383BD76F}">
      <dgm:prSet/>
      <dgm:spPr/>
      <dgm:t>
        <a:bodyPr/>
        <a:lstStyle/>
        <a:p>
          <a:endParaRPr lang="en-GB"/>
        </a:p>
      </dgm:t>
    </dgm:pt>
    <dgm:pt modelId="{0099F773-877C-47A4-B523-9DE5A739627A}" type="sibTrans" cxnId="{F4C5547F-608D-4594-8D43-76CB383BD76F}">
      <dgm:prSet/>
      <dgm:spPr/>
      <dgm:t>
        <a:bodyPr/>
        <a:lstStyle/>
        <a:p>
          <a:endParaRPr lang="en-GB"/>
        </a:p>
      </dgm:t>
    </dgm:pt>
    <dgm:pt modelId="{1E59B0BB-BE0C-43C6-B8A2-14898471833D}">
      <dgm:prSet phldrT="[Text]"/>
      <dgm:spPr/>
      <dgm:t>
        <a:bodyPr/>
        <a:lstStyle/>
        <a:p>
          <a:r>
            <a:rPr lang="en-GB" b="1" dirty="0" smtClean="0"/>
            <a:t>I siarad gydag eraill</a:t>
          </a:r>
          <a:endParaRPr lang="cy-GB" b="1" dirty="0"/>
        </a:p>
      </dgm:t>
    </dgm:pt>
    <dgm:pt modelId="{15FDB5FE-77EC-4779-B4BA-30A6F95B3F65}" type="parTrans" cxnId="{8FFF1F93-B420-491F-A1E6-8CCFDE2B7F9E}">
      <dgm:prSet/>
      <dgm:spPr/>
      <dgm:t>
        <a:bodyPr/>
        <a:lstStyle/>
        <a:p>
          <a:endParaRPr lang="en-GB"/>
        </a:p>
      </dgm:t>
    </dgm:pt>
    <dgm:pt modelId="{2B7219EB-6D42-4D00-8A58-C3B7C0F7F282}" type="sibTrans" cxnId="{8FFF1F93-B420-491F-A1E6-8CCFDE2B7F9E}">
      <dgm:prSet/>
      <dgm:spPr/>
      <dgm:t>
        <a:bodyPr/>
        <a:lstStyle/>
        <a:p>
          <a:endParaRPr lang="en-GB"/>
        </a:p>
      </dgm:t>
    </dgm:pt>
    <dgm:pt modelId="{E942008A-A54E-4526-A092-B66B2090ACC2}">
      <dgm:prSet phldrT="[Text]"/>
      <dgm:spPr/>
      <dgm:t>
        <a:bodyPr/>
        <a:lstStyle/>
        <a:p>
          <a:r>
            <a:rPr lang="en-GB" b="1" dirty="0" smtClean="0"/>
            <a:t>I gynrychioli</a:t>
          </a:r>
          <a:endParaRPr lang="cy-GB" b="1" dirty="0"/>
        </a:p>
      </dgm:t>
    </dgm:pt>
    <dgm:pt modelId="{B71F911F-8B18-4A95-A2EF-BF960CDE6B51}" type="parTrans" cxnId="{FA70299F-1256-4129-BEF1-F0982410841F}">
      <dgm:prSet/>
      <dgm:spPr/>
      <dgm:t>
        <a:bodyPr/>
        <a:lstStyle/>
        <a:p>
          <a:endParaRPr lang="en-GB"/>
        </a:p>
      </dgm:t>
    </dgm:pt>
    <dgm:pt modelId="{33656AA2-8D05-4C53-80BB-69A896B58BFA}" type="sibTrans" cxnId="{FA70299F-1256-4129-BEF1-F0982410841F}">
      <dgm:prSet/>
      <dgm:spPr/>
      <dgm:t>
        <a:bodyPr/>
        <a:lstStyle/>
        <a:p>
          <a:endParaRPr lang="en-GB"/>
        </a:p>
      </dgm:t>
    </dgm:pt>
    <dgm:pt modelId="{B7CFEA66-A692-4947-9D85-F58DF3272338}">
      <dgm:prSet/>
      <dgm:spPr/>
      <dgm:t>
        <a:bodyPr/>
        <a:lstStyle/>
        <a:p>
          <a:r>
            <a:rPr lang="en-GB" b="1" dirty="0" smtClean="0"/>
            <a:t>I rannu gwybodaeth</a:t>
          </a:r>
          <a:endParaRPr lang="cy-GB" b="1" dirty="0"/>
        </a:p>
      </dgm:t>
    </dgm:pt>
    <dgm:pt modelId="{AF48F640-E1FA-4FC8-B274-BC8492A60440}" type="parTrans" cxnId="{3B3819A9-DE18-43D7-9EB9-F528AC9DF771}">
      <dgm:prSet/>
      <dgm:spPr/>
      <dgm:t>
        <a:bodyPr/>
        <a:lstStyle/>
        <a:p>
          <a:endParaRPr lang="en-GB"/>
        </a:p>
      </dgm:t>
    </dgm:pt>
    <dgm:pt modelId="{936F61E2-EB80-48A0-A217-7C886692ABD6}" type="sibTrans" cxnId="{3B3819A9-DE18-43D7-9EB9-F528AC9DF771}">
      <dgm:prSet/>
      <dgm:spPr/>
      <dgm:t>
        <a:bodyPr/>
        <a:lstStyle/>
        <a:p>
          <a:endParaRPr lang="en-GB"/>
        </a:p>
      </dgm:t>
    </dgm:pt>
    <dgm:pt modelId="{06910C39-FE60-4E3A-86A6-2DEC4CD0ABB3}">
      <dgm:prSet/>
      <dgm:spPr/>
      <dgm:t>
        <a:bodyPr/>
        <a:lstStyle/>
        <a:p>
          <a:r>
            <a:rPr lang="en-GB" b="1" dirty="0" smtClean="0"/>
            <a:t>I weithredu ar ran rhywun</a:t>
          </a:r>
          <a:endParaRPr lang="cy-GB" b="1" dirty="0"/>
        </a:p>
      </dgm:t>
    </dgm:pt>
    <dgm:pt modelId="{30BB4B58-E211-4CEE-8C4C-2359707DA5F9}" type="parTrans" cxnId="{F54CFE18-F1A7-465E-B5DC-E0612B172444}">
      <dgm:prSet/>
      <dgm:spPr/>
      <dgm:t>
        <a:bodyPr/>
        <a:lstStyle/>
        <a:p>
          <a:endParaRPr lang="en-GB"/>
        </a:p>
      </dgm:t>
    </dgm:pt>
    <dgm:pt modelId="{2980DF14-ED67-433B-AAC6-1BB3DBE8E556}" type="sibTrans" cxnId="{F54CFE18-F1A7-465E-B5DC-E0612B172444}">
      <dgm:prSet/>
      <dgm:spPr/>
      <dgm:t>
        <a:bodyPr/>
        <a:lstStyle/>
        <a:p>
          <a:endParaRPr lang="en-GB"/>
        </a:p>
      </dgm:t>
    </dgm:pt>
    <dgm:pt modelId="{DBE85577-6B1C-4F27-8CCD-1CE294C09F50}">
      <dgm:prSet/>
      <dgm:spPr/>
      <dgm:t>
        <a:bodyPr/>
        <a:lstStyle/>
        <a:p>
          <a:r>
            <a:rPr lang="en-GB" b="1" dirty="0" smtClean="0"/>
            <a:t>I eirioli ar </a:t>
          </a:r>
          <a:br>
            <a:rPr lang="en-GB" b="1" dirty="0" smtClean="0"/>
          </a:br>
          <a:r>
            <a:rPr lang="en-GB" b="1" dirty="0" smtClean="0"/>
            <a:t>ran rhywun</a:t>
          </a:r>
          <a:endParaRPr lang="cy-GB" b="1" dirty="0"/>
        </a:p>
      </dgm:t>
    </dgm:pt>
    <dgm:pt modelId="{9CF0B76E-9864-47C9-ABE9-773236513776}" type="parTrans" cxnId="{28EE3447-E435-4A57-8888-6633A7EB3872}">
      <dgm:prSet/>
      <dgm:spPr/>
      <dgm:t>
        <a:bodyPr/>
        <a:lstStyle/>
        <a:p>
          <a:endParaRPr lang="en-GB"/>
        </a:p>
      </dgm:t>
    </dgm:pt>
    <dgm:pt modelId="{3A6EAE8A-C57F-49F9-8EC1-B5556C6B6F2F}" type="sibTrans" cxnId="{28EE3447-E435-4A57-8888-6633A7EB3872}">
      <dgm:prSet/>
      <dgm:spPr/>
      <dgm:t>
        <a:bodyPr/>
        <a:lstStyle/>
        <a:p>
          <a:endParaRPr lang="en-GB"/>
        </a:p>
      </dgm:t>
    </dgm:pt>
    <dgm:pt modelId="{E3F9E7D8-77BC-47D8-B64C-E0D04A973C1F}" type="pres">
      <dgm:prSet presAssocID="{7A2EA8EB-4529-4E10-858C-BA6DA9789E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6A355-4424-4E23-9789-65049EDF1D62}" type="pres">
      <dgm:prSet presAssocID="{ACCBC6D9-C19F-4CDB-851D-68542824392C}" presName="centerShape" presStyleLbl="node0" presStyleIdx="0" presStyleCnt="1"/>
      <dgm:spPr/>
      <dgm:t>
        <a:bodyPr/>
        <a:lstStyle/>
        <a:p>
          <a:endParaRPr lang="en-GB"/>
        </a:p>
      </dgm:t>
    </dgm:pt>
    <dgm:pt modelId="{DDF21B15-F82D-48A4-A869-BEF759954B2B}" type="pres">
      <dgm:prSet presAssocID="{48FB3082-6A1C-45F7-900B-A50069939EFA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5C90D53A-0794-4D86-9AFF-C47441478509}" type="pres">
      <dgm:prSet presAssocID="{72276043-1EAB-4749-8E63-01BACF38E7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4119B-0EF1-43C0-9695-74FD2F1DFCEC}" type="pres">
      <dgm:prSet presAssocID="{15FDB5FE-77EC-4779-B4BA-30A6F95B3F65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480108FC-45C8-451A-87FE-3DB3379C4181}" type="pres">
      <dgm:prSet presAssocID="{1E59B0BB-BE0C-43C6-B8A2-1489847183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077D7-DF73-4FEF-8BD3-3B66DC1D1882}" type="pres">
      <dgm:prSet presAssocID="{9CF0B76E-9864-47C9-ABE9-773236513776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31D94B9E-3DA9-4540-B2D5-0D3343DCCF14}" type="pres">
      <dgm:prSet presAssocID="{DBE85577-6B1C-4F27-8CCD-1CE294C09F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8A7B7-E433-4EB6-B9A6-A3C7C7A2E62D}" type="pres">
      <dgm:prSet presAssocID="{B71F911F-8B18-4A95-A2EF-BF960CDE6B51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216DD57E-678A-44DD-8136-9490B8B6B111}" type="pres">
      <dgm:prSet presAssocID="{E942008A-A54E-4526-A092-B66B2090AC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D837CB-BB07-4A5E-9B86-712451A4233B}" type="pres">
      <dgm:prSet presAssocID="{AF48F640-E1FA-4FC8-B274-BC8492A60440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B8080D94-8BEF-4439-826D-D3A388F6839E}" type="pres">
      <dgm:prSet presAssocID="{B7CFEA66-A692-4947-9D85-F58DF32723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D34808-F3C8-48A7-962A-5C2947730713}" type="pres">
      <dgm:prSet presAssocID="{30BB4B58-E211-4CEE-8C4C-2359707DA5F9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7B6AD02F-28D4-4FA1-A38A-909D6D54A1EB}" type="pres">
      <dgm:prSet presAssocID="{06910C39-FE60-4E3A-86A6-2DEC4CD0AB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3819A9-DE18-43D7-9EB9-F528AC9DF771}" srcId="{ACCBC6D9-C19F-4CDB-851D-68542824392C}" destId="{B7CFEA66-A692-4947-9D85-F58DF3272338}" srcOrd="4" destOrd="0" parTransId="{AF48F640-E1FA-4FC8-B274-BC8492A60440}" sibTransId="{936F61E2-EB80-48A0-A217-7C886692ABD6}"/>
    <dgm:cxn modelId="{8FFF1F93-B420-491F-A1E6-8CCFDE2B7F9E}" srcId="{ACCBC6D9-C19F-4CDB-851D-68542824392C}" destId="{1E59B0BB-BE0C-43C6-B8A2-14898471833D}" srcOrd="1" destOrd="0" parTransId="{15FDB5FE-77EC-4779-B4BA-30A6F95B3F65}" sibTransId="{2B7219EB-6D42-4D00-8A58-C3B7C0F7F282}"/>
    <dgm:cxn modelId="{A591DA96-DB2B-407C-8E08-CC51277C2D67}" type="presOf" srcId="{7A2EA8EB-4529-4E10-858C-BA6DA9789E41}" destId="{E3F9E7D8-77BC-47D8-B64C-E0D04A973C1F}" srcOrd="0" destOrd="0" presId="urn:microsoft.com/office/officeart/2005/8/layout/radial4"/>
    <dgm:cxn modelId="{EC849621-3289-43C2-A125-DA1B79FE6085}" type="presOf" srcId="{48FB3082-6A1C-45F7-900B-A50069939EFA}" destId="{DDF21B15-F82D-48A4-A869-BEF759954B2B}" srcOrd="0" destOrd="0" presId="urn:microsoft.com/office/officeart/2005/8/layout/radial4"/>
    <dgm:cxn modelId="{FF74FFA0-B52A-46D5-8597-08FC225C42BC}" type="presOf" srcId="{B7CFEA66-A692-4947-9D85-F58DF3272338}" destId="{B8080D94-8BEF-4439-826D-D3A388F6839E}" srcOrd="0" destOrd="0" presId="urn:microsoft.com/office/officeart/2005/8/layout/radial4"/>
    <dgm:cxn modelId="{F54CFE18-F1A7-465E-B5DC-E0612B172444}" srcId="{ACCBC6D9-C19F-4CDB-851D-68542824392C}" destId="{06910C39-FE60-4E3A-86A6-2DEC4CD0ABB3}" srcOrd="5" destOrd="0" parTransId="{30BB4B58-E211-4CEE-8C4C-2359707DA5F9}" sibTransId="{2980DF14-ED67-433B-AAC6-1BB3DBE8E556}"/>
    <dgm:cxn modelId="{895AF11C-2CB3-4B88-AB4F-00EB1BE7F80B}" type="presOf" srcId="{15FDB5FE-77EC-4779-B4BA-30A6F95B3F65}" destId="{8754119B-0EF1-43C0-9695-74FD2F1DFCEC}" srcOrd="0" destOrd="0" presId="urn:microsoft.com/office/officeart/2005/8/layout/radial4"/>
    <dgm:cxn modelId="{AA2B6BDB-814C-4935-BBCB-54F6EF73CBA1}" srcId="{7A2EA8EB-4529-4E10-858C-BA6DA9789E41}" destId="{ACCBC6D9-C19F-4CDB-851D-68542824392C}" srcOrd="0" destOrd="0" parTransId="{B119148F-8803-478F-B005-069C00C876F8}" sibTransId="{971A0D86-2A24-4805-AD5F-3ED170D35FC1}"/>
    <dgm:cxn modelId="{0557E1CE-7F04-4957-9E10-B2208DBABA4A}" type="presOf" srcId="{1E59B0BB-BE0C-43C6-B8A2-14898471833D}" destId="{480108FC-45C8-451A-87FE-3DB3379C4181}" srcOrd="0" destOrd="0" presId="urn:microsoft.com/office/officeart/2005/8/layout/radial4"/>
    <dgm:cxn modelId="{65F57EBC-ECF7-4C41-B9B5-E6802598A448}" type="presOf" srcId="{B71F911F-8B18-4A95-A2EF-BF960CDE6B51}" destId="{F238A7B7-E433-4EB6-B9A6-A3C7C7A2E62D}" srcOrd="0" destOrd="0" presId="urn:microsoft.com/office/officeart/2005/8/layout/radial4"/>
    <dgm:cxn modelId="{110EE90A-8C7F-43EA-9F6C-A819E811CF89}" type="presOf" srcId="{30BB4B58-E211-4CEE-8C4C-2359707DA5F9}" destId="{1CD34808-F3C8-48A7-962A-5C2947730713}" srcOrd="0" destOrd="0" presId="urn:microsoft.com/office/officeart/2005/8/layout/radial4"/>
    <dgm:cxn modelId="{C0383E55-FE99-451B-A9CD-D3A8216E7B20}" type="presOf" srcId="{DBE85577-6B1C-4F27-8CCD-1CE294C09F50}" destId="{31D94B9E-3DA9-4540-B2D5-0D3343DCCF14}" srcOrd="0" destOrd="0" presId="urn:microsoft.com/office/officeart/2005/8/layout/radial4"/>
    <dgm:cxn modelId="{E0076362-6E6E-4D0C-B759-59C974C434CE}" type="presOf" srcId="{9CF0B76E-9864-47C9-ABE9-773236513776}" destId="{360077D7-DF73-4FEF-8BD3-3B66DC1D1882}" srcOrd="0" destOrd="0" presId="urn:microsoft.com/office/officeart/2005/8/layout/radial4"/>
    <dgm:cxn modelId="{FA70299F-1256-4129-BEF1-F0982410841F}" srcId="{ACCBC6D9-C19F-4CDB-851D-68542824392C}" destId="{E942008A-A54E-4526-A092-B66B2090ACC2}" srcOrd="3" destOrd="0" parTransId="{B71F911F-8B18-4A95-A2EF-BF960CDE6B51}" sibTransId="{33656AA2-8D05-4C53-80BB-69A896B58BFA}"/>
    <dgm:cxn modelId="{1F1DDD02-3093-4F57-997C-02542424B17F}" type="presOf" srcId="{06910C39-FE60-4E3A-86A6-2DEC4CD0ABB3}" destId="{7B6AD02F-28D4-4FA1-A38A-909D6D54A1EB}" srcOrd="0" destOrd="0" presId="urn:microsoft.com/office/officeart/2005/8/layout/radial4"/>
    <dgm:cxn modelId="{4AE47BAD-1222-468D-991F-31E207805767}" type="presOf" srcId="{ACCBC6D9-C19F-4CDB-851D-68542824392C}" destId="{5FE6A355-4424-4E23-9789-65049EDF1D62}" srcOrd="0" destOrd="0" presId="urn:microsoft.com/office/officeart/2005/8/layout/radial4"/>
    <dgm:cxn modelId="{93AD619B-54FD-4D4B-82AE-BAAEB9B04199}" type="presOf" srcId="{AF48F640-E1FA-4FC8-B274-BC8492A60440}" destId="{9CD837CB-BB07-4A5E-9B86-712451A4233B}" srcOrd="0" destOrd="0" presId="urn:microsoft.com/office/officeart/2005/8/layout/radial4"/>
    <dgm:cxn modelId="{B01FE8C3-6F9F-4DF5-A9A7-014949F9FAD1}" type="presOf" srcId="{E942008A-A54E-4526-A092-B66B2090ACC2}" destId="{216DD57E-678A-44DD-8136-9490B8B6B111}" srcOrd="0" destOrd="0" presId="urn:microsoft.com/office/officeart/2005/8/layout/radial4"/>
    <dgm:cxn modelId="{28EE3447-E435-4A57-8888-6633A7EB3872}" srcId="{ACCBC6D9-C19F-4CDB-851D-68542824392C}" destId="{DBE85577-6B1C-4F27-8CCD-1CE294C09F50}" srcOrd="2" destOrd="0" parTransId="{9CF0B76E-9864-47C9-ABE9-773236513776}" sibTransId="{3A6EAE8A-C57F-49F9-8EC1-B5556C6B6F2F}"/>
    <dgm:cxn modelId="{848F336E-B51C-4F1B-B76D-A938330549B7}" type="presOf" srcId="{72276043-1EAB-4749-8E63-01BACF38E71F}" destId="{5C90D53A-0794-4D86-9AFF-C47441478509}" srcOrd="0" destOrd="0" presId="urn:microsoft.com/office/officeart/2005/8/layout/radial4"/>
    <dgm:cxn modelId="{F4C5547F-608D-4594-8D43-76CB383BD76F}" srcId="{ACCBC6D9-C19F-4CDB-851D-68542824392C}" destId="{72276043-1EAB-4749-8E63-01BACF38E71F}" srcOrd="0" destOrd="0" parTransId="{48FB3082-6A1C-45F7-900B-A50069939EFA}" sibTransId="{0099F773-877C-47A4-B523-9DE5A739627A}"/>
    <dgm:cxn modelId="{A36D8313-0A16-414C-8BFC-AE6ED5D15A51}" type="presParOf" srcId="{E3F9E7D8-77BC-47D8-B64C-E0D04A973C1F}" destId="{5FE6A355-4424-4E23-9789-65049EDF1D62}" srcOrd="0" destOrd="0" presId="urn:microsoft.com/office/officeart/2005/8/layout/radial4"/>
    <dgm:cxn modelId="{668CD9BA-B4BB-40F7-B533-F7238F00E751}" type="presParOf" srcId="{E3F9E7D8-77BC-47D8-B64C-E0D04A973C1F}" destId="{DDF21B15-F82D-48A4-A869-BEF759954B2B}" srcOrd="1" destOrd="0" presId="urn:microsoft.com/office/officeart/2005/8/layout/radial4"/>
    <dgm:cxn modelId="{52934C83-E287-43A0-AD43-391D3AB3DE98}" type="presParOf" srcId="{E3F9E7D8-77BC-47D8-B64C-E0D04A973C1F}" destId="{5C90D53A-0794-4D86-9AFF-C47441478509}" srcOrd="2" destOrd="0" presId="urn:microsoft.com/office/officeart/2005/8/layout/radial4"/>
    <dgm:cxn modelId="{6EAB06CF-0C3E-4F5A-9F77-6B3CB03AAE10}" type="presParOf" srcId="{E3F9E7D8-77BC-47D8-B64C-E0D04A973C1F}" destId="{8754119B-0EF1-43C0-9695-74FD2F1DFCEC}" srcOrd="3" destOrd="0" presId="urn:microsoft.com/office/officeart/2005/8/layout/radial4"/>
    <dgm:cxn modelId="{DD5E0FA1-AA61-427A-83F8-3A1946AC29A4}" type="presParOf" srcId="{E3F9E7D8-77BC-47D8-B64C-E0D04A973C1F}" destId="{480108FC-45C8-451A-87FE-3DB3379C4181}" srcOrd="4" destOrd="0" presId="urn:microsoft.com/office/officeart/2005/8/layout/radial4"/>
    <dgm:cxn modelId="{99731BD2-847D-4206-98E5-4912F76EF701}" type="presParOf" srcId="{E3F9E7D8-77BC-47D8-B64C-E0D04A973C1F}" destId="{360077D7-DF73-4FEF-8BD3-3B66DC1D1882}" srcOrd="5" destOrd="0" presId="urn:microsoft.com/office/officeart/2005/8/layout/radial4"/>
    <dgm:cxn modelId="{69578D61-BB0D-413F-879B-55193013DA19}" type="presParOf" srcId="{E3F9E7D8-77BC-47D8-B64C-E0D04A973C1F}" destId="{31D94B9E-3DA9-4540-B2D5-0D3343DCCF14}" srcOrd="6" destOrd="0" presId="urn:microsoft.com/office/officeart/2005/8/layout/radial4"/>
    <dgm:cxn modelId="{4810E5EB-8449-44EE-9714-8BDD0606AA6D}" type="presParOf" srcId="{E3F9E7D8-77BC-47D8-B64C-E0D04A973C1F}" destId="{F238A7B7-E433-4EB6-B9A6-A3C7C7A2E62D}" srcOrd="7" destOrd="0" presId="urn:microsoft.com/office/officeart/2005/8/layout/radial4"/>
    <dgm:cxn modelId="{87FE83DE-4452-4B8B-9B67-44C712360F65}" type="presParOf" srcId="{E3F9E7D8-77BC-47D8-B64C-E0D04A973C1F}" destId="{216DD57E-678A-44DD-8136-9490B8B6B111}" srcOrd="8" destOrd="0" presId="urn:microsoft.com/office/officeart/2005/8/layout/radial4"/>
    <dgm:cxn modelId="{957A1C32-5B7E-4CCE-96CF-D18BB8CAC643}" type="presParOf" srcId="{E3F9E7D8-77BC-47D8-B64C-E0D04A973C1F}" destId="{9CD837CB-BB07-4A5E-9B86-712451A4233B}" srcOrd="9" destOrd="0" presId="urn:microsoft.com/office/officeart/2005/8/layout/radial4"/>
    <dgm:cxn modelId="{B7ECE5D9-3102-421D-AA8A-DEDE47F7876B}" type="presParOf" srcId="{E3F9E7D8-77BC-47D8-B64C-E0D04A973C1F}" destId="{B8080D94-8BEF-4439-826D-D3A388F6839E}" srcOrd="10" destOrd="0" presId="urn:microsoft.com/office/officeart/2005/8/layout/radial4"/>
    <dgm:cxn modelId="{56D54517-95DB-4532-AB6E-908D6890BA18}" type="presParOf" srcId="{E3F9E7D8-77BC-47D8-B64C-E0D04A973C1F}" destId="{1CD34808-F3C8-48A7-962A-5C2947730713}" srcOrd="11" destOrd="0" presId="urn:microsoft.com/office/officeart/2005/8/layout/radial4"/>
    <dgm:cxn modelId="{2425722E-0D23-4277-9D5E-52E8420A840E}" type="presParOf" srcId="{E3F9E7D8-77BC-47D8-B64C-E0D04A973C1F}" destId="{7B6AD02F-28D4-4FA1-A38A-909D6D54A1E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0057171-9499-44F7-AEAD-C645674DB803}" type="doc">
      <dgm:prSet loTypeId="urn:microsoft.com/office/officeart/2005/8/layout/matrix1" loCatId="matrix" qsTypeId="urn:microsoft.com/office/officeart/2005/8/quickstyle/3d2" qsCatId="3D" csTypeId="urn:microsoft.com/office/officeart/2005/8/colors/colorful1#12" csCatId="colorful" phldr="1"/>
      <dgm:spPr/>
      <dgm:t>
        <a:bodyPr/>
        <a:lstStyle/>
        <a:p>
          <a:endParaRPr lang="en-GB"/>
        </a:p>
      </dgm:t>
    </dgm:pt>
    <dgm:pt modelId="{D3761C99-2C57-431D-A175-46A9631861A2}">
      <dgm:prSet phldrT="[Text]"/>
      <dgm:spPr/>
      <dgm:t>
        <a:bodyPr/>
        <a:lstStyle/>
        <a:p>
          <a:r>
            <a:rPr lang="en-GB" b="1" dirty="0" smtClean="0"/>
            <a:t>Dyletswydd gofal</a:t>
          </a:r>
          <a:endParaRPr lang="cy-GB" b="1" dirty="0"/>
        </a:p>
      </dgm:t>
    </dgm:pt>
    <dgm:pt modelId="{F5E9CF25-D28C-414D-8649-6966E46027F1}" type="parTrans" cxnId="{1A05C499-0DE5-4BCB-B723-2E6922C7C75A}">
      <dgm:prSet/>
      <dgm:spPr/>
      <dgm:t>
        <a:bodyPr/>
        <a:lstStyle/>
        <a:p>
          <a:endParaRPr lang="en-GB"/>
        </a:p>
      </dgm:t>
    </dgm:pt>
    <dgm:pt modelId="{16D8CD5A-B014-4D8E-AE9D-A5DED48F329F}" type="sibTrans" cxnId="{1A05C499-0DE5-4BCB-B723-2E6922C7C75A}">
      <dgm:prSet/>
      <dgm:spPr/>
      <dgm:t>
        <a:bodyPr/>
        <a:lstStyle/>
        <a:p>
          <a:endParaRPr lang="en-GB"/>
        </a:p>
      </dgm:t>
    </dgm:pt>
    <dgm:pt modelId="{6EDBC59D-8574-4AAC-9CB9-EF068EB9AAEE}">
      <dgm:prSet phldrT="[Text]"/>
      <dgm:spPr/>
      <dgm:t>
        <a:bodyPr/>
        <a:lstStyle/>
        <a:p>
          <a:r>
            <a:rPr lang="en-GB" b="1" dirty="0" smtClean="0"/>
            <a:t>Deall pryd i dorri cyfrinachedd</a:t>
          </a:r>
          <a:endParaRPr lang="cy-GB" b="1" dirty="0"/>
        </a:p>
      </dgm:t>
    </dgm:pt>
    <dgm:pt modelId="{D053FD89-4135-4CDB-BBFD-09CF05E776D8}" type="parTrans" cxnId="{85E454C8-3D84-4D34-99B4-7C444B4390AA}">
      <dgm:prSet/>
      <dgm:spPr/>
      <dgm:t>
        <a:bodyPr/>
        <a:lstStyle/>
        <a:p>
          <a:endParaRPr lang="en-GB"/>
        </a:p>
      </dgm:t>
    </dgm:pt>
    <dgm:pt modelId="{30DD72C9-C5BB-456E-BFC5-F53B9BC8B3D8}" type="sibTrans" cxnId="{85E454C8-3D84-4D34-99B4-7C444B4390AA}">
      <dgm:prSet/>
      <dgm:spPr/>
      <dgm:t>
        <a:bodyPr/>
        <a:lstStyle/>
        <a:p>
          <a:endParaRPr lang="en-GB"/>
        </a:p>
      </dgm:t>
    </dgm:pt>
    <dgm:pt modelId="{0830AB8B-0559-4C03-B0D1-A9747C36851C}">
      <dgm:prSet phldrT="[Text]"/>
      <dgm:spPr/>
      <dgm:t>
        <a:bodyPr/>
        <a:lstStyle/>
        <a:p>
          <a:r>
            <a:rPr lang="en-GB" b="1" dirty="0" smtClean="0"/>
            <a:t>Diogeli – cleient ac eiriolwr</a:t>
          </a:r>
          <a:endParaRPr lang="cy-GB" b="1" dirty="0"/>
        </a:p>
      </dgm:t>
    </dgm:pt>
    <dgm:pt modelId="{78763E66-7026-4E28-98D5-9A8AEB441D83}" type="parTrans" cxnId="{CB2D8E36-E4CE-4BCE-97AB-D7C91D855A42}">
      <dgm:prSet/>
      <dgm:spPr/>
      <dgm:t>
        <a:bodyPr/>
        <a:lstStyle/>
        <a:p>
          <a:endParaRPr lang="en-GB"/>
        </a:p>
      </dgm:t>
    </dgm:pt>
    <dgm:pt modelId="{EE4A9113-EDB5-42EE-83B6-A41B2CE001A5}" type="sibTrans" cxnId="{CB2D8E36-E4CE-4BCE-97AB-D7C91D855A42}">
      <dgm:prSet/>
      <dgm:spPr/>
      <dgm:t>
        <a:bodyPr/>
        <a:lstStyle/>
        <a:p>
          <a:endParaRPr lang="en-GB"/>
        </a:p>
      </dgm:t>
    </dgm:pt>
    <dgm:pt modelId="{B54A2044-DDC5-4313-B9F4-1E803E0D773F}">
      <dgm:prSet phldrT="[Text]"/>
      <dgm:spPr/>
      <dgm:t>
        <a:bodyPr/>
        <a:lstStyle/>
        <a:p>
          <a:r>
            <a:rPr lang="en-GB" b="1" dirty="0" smtClean="0"/>
            <a:t>Lefelau a therfynau cyfrinachedd</a:t>
          </a:r>
          <a:endParaRPr lang="cy-GB" b="1" dirty="0"/>
        </a:p>
      </dgm:t>
    </dgm:pt>
    <dgm:pt modelId="{5FEBC3ED-CDCB-41A6-9BBE-BCA3BB68D48A}" type="parTrans" cxnId="{460E6715-9A30-4048-B17A-1F8B90091C0B}">
      <dgm:prSet/>
      <dgm:spPr/>
      <dgm:t>
        <a:bodyPr/>
        <a:lstStyle/>
        <a:p>
          <a:endParaRPr lang="en-GB"/>
        </a:p>
      </dgm:t>
    </dgm:pt>
    <dgm:pt modelId="{76CD1CEB-DAC4-4E17-9FCB-C1E15E6B8D98}" type="sibTrans" cxnId="{460E6715-9A30-4048-B17A-1F8B90091C0B}">
      <dgm:prSet/>
      <dgm:spPr/>
      <dgm:t>
        <a:bodyPr/>
        <a:lstStyle/>
        <a:p>
          <a:endParaRPr lang="en-GB"/>
        </a:p>
      </dgm:t>
    </dgm:pt>
    <dgm:pt modelId="{B754AF21-8724-4DE4-AACF-1FA6449666C6}">
      <dgm:prSet phldrT="[Text]"/>
      <dgm:spPr/>
      <dgm:t>
        <a:bodyPr/>
        <a:lstStyle/>
        <a:p>
          <a:r>
            <a:rPr lang="en-GB" b="1" dirty="0" smtClean="0"/>
            <a:t>Annibyniaeth </a:t>
          </a:r>
          <a:endParaRPr lang="cy-GB" b="1" dirty="0"/>
        </a:p>
      </dgm:t>
    </dgm:pt>
    <dgm:pt modelId="{3C989475-6338-4752-A313-A645ADB1EEAA}" type="parTrans" cxnId="{6DB99150-0BB0-49F2-B895-BB08442C5369}">
      <dgm:prSet/>
      <dgm:spPr/>
      <dgm:t>
        <a:bodyPr/>
        <a:lstStyle/>
        <a:p>
          <a:endParaRPr lang="en-GB"/>
        </a:p>
      </dgm:t>
    </dgm:pt>
    <dgm:pt modelId="{2C165D0E-34E3-4D98-9FCB-A620AC5E86F6}" type="sibTrans" cxnId="{6DB99150-0BB0-49F2-B895-BB08442C5369}">
      <dgm:prSet/>
      <dgm:spPr/>
      <dgm:t>
        <a:bodyPr/>
        <a:lstStyle/>
        <a:p>
          <a:endParaRPr lang="en-GB"/>
        </a:p>
      </dgm:t>
    </dgm:pt>
    <dgm:pt modelId="{DD71AF30-B8F1-41BF-B915-9DE5527C5A58}" type="pres">
      <dgm:prSet presAssocID="{20057171-9499-44F7-AEAD-C645674DB80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4E29A5-F900-4EE6-B65A-A0B80462BE9E}" type="pres">
      <dgm:prSet presAssocID="{20057171-9499-44F7-AEAD-C645674DB803}" presName="matrix" presStyleCnt="0"/>
      <dgm:spPr/>
      <dgm:t>
        <a:bodyPr/>
        <a:lstStyle/>
        <a:p>
          <a:endParaRPr lang="en-GB"/>
        </a:p>
      </dgm:t>
    </dgm:pt>
    <dgm:pt modelId="{BF37DDF0-9A07-4828-9EFF-C83E4CAD50EC}" type="pres">
      <dgm:prSet presAssocID="{20057171-9499-44F7-AEAD-C645674DB803}" presName="tile1" presStyleLbl="node1" presStyleIdx="0" presStyleCnt="4"/>
      <dgm:spPr/>
      <dgm:t>
        <a:bodyPr/>
        <a:lstStyle/>
        <a:p>
          <a:endParaRPr lang="en-GB"/>
        </a:p>
      </dgm:t>
    </dgm:pt>
    <dgm:pt modelId="{83D9CEE3-6B56-42C6-932E-38847EE145BD}" type="pres">
      <dgm:prSet presAssocID="{20057171-9499-44F7-AEAD-C645674DB80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33F3E-DA5B-4B0A-91D5-B38FD89D091D}" type="pres">
      <dgm:prSet presAssocID="{20057171-9499-44F7-AEAD-C645674DB803}" presName="tile2" presStyleLbl="node1" presStyleIdx="1" presStyleCnt="4"/>
      <dgm:spPr/>
      <dgm:t>
        <a:bodyPr/>
        <a:lstStyle/>
        <a:p>
          <a:endParaRPr lang="en-GB"/>
        </a:p>
      </dgm:t>
    </dgm:pt>
    <dgm:pt modelId="{36A4D0B6-7A09-47C0-AEA2-230FA9A6E985}" type="pres">
      <dgm:prSet presAssocID="{20057171-9499-44F7-AEAD-C645674DB80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D95D9A-A23E-4D20-B0B1-22534CA1FFEA}" type="pres">
      <dgm:prSet presAssocID="{20057171-9499-44F7-AEAD-C645674DB803}" presName="tile3" presStyleLbl="node1" presStyleIdx="2" presStyleCnt="4"/>
      <dgm:spPr/>
      <dgm:t>
        <a:bodyPr/>
        <a:lstStyle/>
        <a:p>
          <a:endParaRPr lang="en-GB"/>
        </a:p>
      </dgm:t>
    </dgm:pt>
    <dgm:pt modelId="{1F4BD5A1-225F-48E9-81AC-76F3869CEC50}" type="pres">
      <dgm:prSet presAssocID="{20057171-9499-44F7-AEAD-C645674DB80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A10D2-2EA4-41B9-9948-43978B2D1F72}" type="pres">
      <dgm:prSet presAssocID="{20057171-9499-44F7-AEAD-C645674DB803}" presName="tile4" presStyleLbl="node1" presStyleIdx="3" presStyleCnt="4"/>
      <dgm:spPr/>
      <dgm:t>
        <a:bodyPr/>
        <a:lstStyle/>
        <a:p>
          <a:endParaRPr lang="en-GB"/>
        </a:p>
      </dgm:t>
    </dgm:pt>
    <dgm:pt modelId="{258B4EA1-2934-491A-9067-5E7C58E3144A}" type="pres">
      <dgm:prSet presAssocID="{20057171-9499-44F7-AEAD-C645674DB80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65AA26-C8F6-431B-942D-BD539544AE43}" type="pres">
      <dgm:prSet presAssocID="{20057171-9499-44F7-AEAD-C645674DB80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AEE6483-18FF-4A98-9342-F884930F7116}" type="presOf" srcId="{0830AB8B-0559-4C03-B0D1-A9747C36851C}" destId="{F8733F3E-DA5B-4B0A-91D5-B38FD89D091D}" srcOrd="0" destOrd="0" presId="urn:microsoft.com/office/officeart/2005/8/layout/matrix1"/>
    <dgm:cxn modelId="{7FD5E4EB-4AE1-4839-8E80-0F64F76FEDBD}" type="presOf" srcId="{0830AB8B-0559-4C03-B0D1-A9747C36851C}" destId="{36A4D0B6-7A09-47C0-AEA2-230FA9A6E985}" srcOrd="1" destOrd="0" presId="urn:microsoft.com/office/officeart/2005/8/layout/matrix1"/>
    <dgm:cxn modelId="{6DB99150-0BB0-49F2-B895-BB08442C5369}" srcId="{D3761C99-2C57-431D-A175-46A9631861A2}" destId="{B754AF21-8724-4DE4-AACF-1FA6449666C6}" srcOrd="3" destOrd="0" parTransId="{3C989475-6338-4752-A313-A645ADB1EEAA}" sibTransId="{2C165D0E-34E3-4D98-9FCB-A620AC5E86F6}"/>
    <dgm:cxn modelId="{CB2D8E36-E4CE-4BCE-97AB-D7C91D855A42}" srcId="{D3761C99-2C57-431D-A175-46A9631861A2}" destId="{0830AB8B-0559-4C03-B0D1-A9747C36851C}" srcOrd="1" destOrd="0" parTransId="{78763E66-7026-4E28-98D5-9A8AEB441D83}" sibTransId="{EE4A9113-EDB5-42EE-83B6-A41B2CE001A5}"/>
    <dgm:cxn modelId="{1A05C499-0DE5-4BCB-B723-2E6922C7C75A}" srcId="{20057171-9499-44F7-AEAD-C645674DB803}" destId="{D3761C99-2C57-431D-A175-46A9631861A2}" srcOrd="0" destOrd="0" parTransId="{F5E9CF25-D28C-414D-8649-6966E46027F1}" sibTransId="{16D8CD5A-B014-4D8E-AE9D-A5DED48F329F}"/>
    <dgm:cxn modelId="{BED7C4C6-2CDE-4736-B418-1CCB564780B6}" type="presOf" srcId="{B54A2044-DDC5-4313-B9F4-1E803E0D773F}" destId="{1F4BD5A1-225F-48E9-81AC-76F3869CEC50}" srcOrd="1" destOrd="0" presId="urn:microsoft.com/office/officeart/2005/8/layout/matrix1"/>
    <dgm:cxn modelId="{16174FCF-72C3-4BFD-8054-A7B8820BFD89}" type="presOf" srcId="{6EDBC59D-8574-4AAC-9CB9-EF068EB9AAEE}" destId="{BF37DDF0-9A07-4828-9EFF-C83E4CAD50EC}" srcOrd="0" destOrd="0" presId="urn:microsoft.com/office/officeart/2005/8/layout/matrix1"/>
    <dgm:cxn modelId="{85E454C8-3D84-4D34-99B4-7C444B4390AA}" srcId="{D3761C99-2C57-431D-A175-46A9631861A2}" destId="{6EDBC59D-8574-4AAC-9CB9-EF068EB9AAEE}" srcOrd="0" destOrd="0" parTransId="{D053FD89-4135-4CDB-BBFD-09CF05E776D8}" sibTransId="{30DD72C9-C5BB-456E-BFC5-F53B9BC8B3D8}"/>
    <dgm:cxn modelId="{95BACF10-B525-4ACA-B70D-A4B7B12C62F4}" type="presOf" srcId="{D3761C99-2C57-431D-A175-46A9631861A2}" destId="{B265AA26-C8F6-431B-942D-BD539544AE43}" srcOrd="0" destOrd="0" presId="urn:microsoft.com/office/officeart/2005/8/layout/matrix1"/>
    <dgm:cxn modelId="{AA070572-160C-4E40-B2DB-103539E704BB}" type="presOf" srcId="{B754AF21-8724-4DE4-AACF-1FA6449666C6}" destId="{258B4EA1-2934-491A-9067-5E7C58E3144A}" srcOrd="1" destOrd="0" presId="urn:microsoft.com/office/officeart/2005/8/layout/matrix1"/>
    <dgm:cxn modelId="{B2E22232-D36E-4510-850C-46B3AD5E278F}" type="presOf" srcId="{B54A2044-DDC5-4313-B9F4-1E803E0D773F}" destId="{5CD95D9A-A23E-4D20-B0B1-22534CA1FFEA}" srcOrd="0" destOrd="0" presId="urn:microsoft.com/office/officeart/2005/8/layout/matrix1"/>
    <dgm:cxn modelId="{1C507371-0F53-431D-8F93-44EAAA39E762}" type="presOf" srcId="{20057171-9499-44F7-AEAD-C645674DB803}" destId="{DD71AF30-B8F1-41BF-B915-9DE5527C5A58}" srcOrd="0" destOrd="0" presId="urn:microsoft.com/office/officeart/2005/8/layout/matrix1"/>
    <dgm:cxn modelId="{F027C8D3-11BC-4A7E-94ED-7503832B6A9C}" type="presOf" srcId="{B754AF21-8724-4DE4-AACF-1FA6449666C6}" destId="{3E9A10D2-2EA4-41B9-9948-43978B2D1F72}" srcOrd="0" destOrd="0" presId="urn:microsoft.com/office/officeart/2005/8/layout/matrix1"/>
    <dgm:cxn modelId="{D4436F5E-C54D-4FA3-A703-8FEEAABA5456}" type="presOf" srcId="{6EDBC59D-8574-4AAC-9CB9-EF068EB9AAEE}" destId="{83D9CEE3-6B56-42C6-932E-38847EE145BD}" srcOrd="1" destOrd="0" presId="urn:microsoft.com/office/officeart/2005/8/layout/matrix1"/>
    <dgm:cxn modelId="{460E6715-9A30-4048-B17A-1F8B90091C0B}" srcId="{D3761C99-2C57-431D-A175-46A9631861A2}" destId="{B54A2044-DDC5-4313-B9F4-1E803E0D773F}" srcOrd="2" destOrd="0" parTransId="{5FEBC3ED-CDCB-41A6-9BBE-BCA3BB68D48A}" sibTransId="{76CD1CEB-DAC4-4E17-9FCB-C1E15E6B8D98}"/>
    <dgm:cxn modelId="{1F588216-A4E8-4E06-8E43-A96C9D0162C5}" type="presParOf" srcId="{DD71AF30-B8F1-41BF-B915-9DE5527C5A58}" destId="{754E29A5-F900-4EE6-B65A-A0B80462BE9E}" srcOrd="0" destOrd="0" presId="urn:microsoft.com/office/officeart/2005/8/layout/matrix1"/>
    <dgm:cxn modelId="{BE23630A-D57B-4BA2-9EAE-CCAF2BF63CAA}" type="presParOf" srcId="{754E29A5-F900-4EE6-B65A-A0B80462BE9E}" destId="{BF37DDF0-9A07-4828-9EFF-C83E4CAD50EC}" srcOrd="0" destOrd="0" presId="urn:microsoft.com/office/officeart/2005/8/layout/matrix1"/>
    <dgm:cxn modelId="{5FFFF42D-1D4F-4FEA-8E11-093304832F9D}" type="presParOf" srcId="{754E29A5-F900-4EE6-B65A-A0B80462BE9E}" destId="{83D9CEE3-6B56-42C6-932E-38847EE145BD}" srcOrd="1" destOrd="0" presId="urn:microsoft.com/office/officeart/2005/8/layout/matrix1"/>
    <dgm:cxn modelId="{985B0138-A327-4192-BE37-8A1104D8026F}" type="presParOf" srcId="{754E29A5-F900-4EE6-B65A-A0B80462BE9E}" destId="{F8733F3E-DA5B-4B0A-91D5-B38FD89D091D}" srcOrd="2" destOrd="0" presId="urn:microsoft.com/office/officeart/2005/8/layout/matrix1"/>
    <dgm:cxn modelId="{8E19F9D3-4B8A-4B36-B3F4-C7F582E0C789}" type="presParOf" srcId="{754E29A5-F900-4EE6-B65A-A0B80462BE9E}" destId="{36A4D0B6-7A09-47C0-AEA2-230FA9A6E985}" srcOrd="3" destOrd="0" presId="urn:microsoft.com/office/officeart/2005/8/layout/matrix1"/>
    <dgm:cxn modelId="{38CE568D-36FF-458E-85C9-E16A34CA7F92}" type="presParOf" srcId="{754E29A5-F900-4EE6-B65A-A0B80462BE9E}" destId="{5CD95D9A-A23E-4D20-B0B1-22534CA1FFEA}" srcOrd="4" destOrd="0" presId="urn:microsoft.com/office/officeart/2005/8/layout/matrix1"/>
    <dgm:cxn modelId="{F5CA3AFF-7424-413F-B352-38E770424479}" type="presParOf" srcId="{754E29A5-F900-4EE6-B65A-A0B80462BE9E}" destId="{1F4BD5A1-225F-48E9-81AC-76F3869CEC50}" srcOrd="5" destOrd="0" presId="urn:microsoft.com/office/officeart/2005/8/layout/matrix1"/>
    <dgm:cxn modelId="{68F66BC5-E947-4ACB-830E-64034608CC53}" type="presParOf" srcId="{754E29A5-F900-4EE6-B65A-A0B80462BE9E}" destId="{3E9A10D2-2EA4-41B9-9948-43978B2D1F72}" srcOrd="6" destOrd="0" presId="urn:microsoft.com/office/officeart/2005/8/layout/matrix1"/>
    <dgm:cxn modelId="{25AB461D-B848-4EF6-9B13-5B28ED3AE683}" type="presParOf" srcId="{754E29A5-F900-4EE6-B65A-A0B80462BE9E}" destId="{258B4EA1-2934-491A-9067-5E7C58E3144A}" srcOrd="7" destOrd="0" presId="urn:microsoft.com/office/officeart/2005/8/layout/matrix1"/>
    <dgm:cxn modelId="{B234657F-BEE8-4007-9DFB-3E2DBD311D46}" type="presParOf" srcId="{DD71AF30-B8F1-41BF-B915-9DE5527C5A58}" destId="{B265AA26-C8F6-431B-942D-BD539544AE4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1A964CD-B87F-4627-935D-6733476624D5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</dgm:pt>
    <dgm:pt modelId="{A055636B-415B-47DE-840B-B7125F875201}">
      <dgm:prSet phldrT="[Text]"/>
      <dgm:spPr/>
      <dgm:t>
        <a:bodyPr/>
        <a:lstStyle/>
        <a:p>
          <a:r>
            <a:rPr lang="en-GB" b="1" dirty="0" smtClean="0"/>
            <a:t>Nodi risg</a:t>
          </a:r>
          <a:endParaRPr lang="cy-GB" b="1" dirty="0"/>
        </a:p>
      </dgm:t>
    </dgm:pt>
    <dgm:pt modelId="{F390C313-C24C-41F0-BE28-1AF6A1E53E39}" type="parTrans" cxnId="{F57B000E-51F4-4865-B36D-D2D077B0B4F8}">
      <dgm:prSet/>
      <dgm:spPr/>
      <dgm:t>
        <a:bodyPr/>
        <a:lstStyle/>
        <a:p>
          <a:endParaRPr lang="en-GB"/>
        </a:p>
      </dgm:t>
    </dgm:pt>
    <dgm:pt modelId="{92FF2660-1567-4E28-8384-21C7A2A4E7F1}" type="sibTrans" cxnId="{F57B000E-51F4-4865-B36D-D2D077B0B4F8}">
      <dgm:prSet/>
      <dgm:spPr/>
      <dgm:t>
        <a:bodyPr/>
        <a:lstStyle/>
        <a:p>
          <a:endParaRPr lang="en-GB" dirty="0"/>
        </a:p>
      </dgm:t>
    </dgm:pt>
    <dgm:pt modelId="{D2B7500B-63B9-4083-BABD-7AE2E4039989}">
      <dgm:prSet phldrT="[Text]"/>
      <dgm:spPr/>
      <dgm:t>
        <a:bodyPr/>
        <a:lstStyle/>
        <a:p>
          <a:r>
            <a:rPr lang="en-GB" b="1" dirty="0" smtClean="0"/>
            <a:t>Amcangyfrif risg</a:t>
          </a:r>
          <a:endParaRPr lang="cy-GB" b="1" dirty="0"/>
        </a:p>
      </dgm:t>
    </dgm:pt>
    <dgm:pt modelId="{A35178F5-A196-4BD7-A09E-16DD8F5E02E2}" type="parTrans" cxnId="{C4276A66-29C3-4503-819F-708AEA5E63CE}">
      <dgm:prSet/>
      <dgm:spPr/>
      <dgm:t>
        <a:bodyPr/>
        <a:lstStyle/>
        <a:p>
          <a:endParaRPr lang="en-GB"/>
        </a:p>
      </dgm:t>
    </dgm:pt>
    <dgm:pt modelId="{337CF1CE-5C32-4A7B-9930-B1224B73765A}" type="sibTrans" cxnId="{C4276A66-29C3-4503-819F-708AEA5E63CE}">
      <dgm:prSet/>
      <dgm:spPr/>
      <dgm:t>
        <a:bodyPr/>
        <a:lstStyle/>
        <a:p>
          <a:endParaRPr lang="en-GB" dirty="0"/>
        </a:p>
      </dgm:t>
    </dgm:pt>
    <dgm:pt modelId="{D75411EF-66AA-49BC-BDDE-4BF9EEB07C05}">
      <dgm:prSet phldrT="[Text]"/>
      <dgm:spPr/>
      <dgm:t>
        <a:bodyPr/>
        <a:lstStyle/>
        <a:p>
          <a:r>
            <a:rPr lang="en-GB" b="1" dirty="0" smtClean="0"/>
            <a:t>Rheoli risg</a:t>
          </a:r>
          <a:endParaRPr lang="cy-GB" b="1" dirty="0"/>
        </a:p>
      </dgm:t>
    </dgm:pt>
    <dgm:pt modelId="{AC4924F7-B4B1-4A0E-A622-0126B795F1D7}" type="parTrans" cxnId="{4C8F1FD3-3772-4711-A651-0B7168A8D6AF}">
      <dgm:prSet/>
      <dgm:spPr/>
      <dgm:t>
        <a:bodyPr/>
        <a:lstStyle/>
        <a:p>
          <a:endParaRPr lang="en-GB"/>
        </a:p>
      </dgm:t>
    </dgm:pt>
    <dgm:pt modelId="{7640BAD6-6415-44EB-B7B2-8E5EF2D6FB58}" type="sibTrans" cxnId="{4C8F1FD3-3772-4711-A651-0B7168A8D6AF}">
      <dgm:prSet/>
      <dgm:spPr/>
      <dgm:t>
        <a:bodyPr/>
        <a:lstStyle/>
        <a:p>
          <a:endParaRPr lang="en-GB" dirty="0"/>
        </a:p>
      </dgm:t>
    </dgm:pt>
    <dgm:pt modelId="{D1EE6820-303C-4B6C-8321-64A65F8C96FA}">
      <dgm:prSet/>
      <dgm:spPr/>
      <dgm:t>
        <a:bodyPr/>
        <a:lstStyle/>
        <a:p>
          <a:r>
            <a:rPr lang="en-GB" b="1" dirty="0" smtClean="0"/>
            <a:t>Adolygu risg</a:t>
          </a:r>
          <a:endParaRPr lang="cy-GB" b="1" dirty="0"/>
        </a:p>
      </dgm:t>
    </dgm:pt>
    <dgm:pt modelId="{93C978C7-F374-4367-B6F6-8897C2AA1925}" type="parTrans" cxnId="{94C05D30-DABA-4C0E-B209-04C728B69CF5}">
      <dgm:prSet/>
      <dgm:spPr/>
      <dgm:t>
        <a:bodyPr/>
        <a:lstStyle/>
        <a:p>
          <a:endParaRPr lang="en-GB"/>
        </a:p>
      </dgm:t>
    </dgm:pt>
    <dgm:pt modelId="{A48150B1-8F1B-4201-BF37-962A7C71FB9F}" type="sibTrans" cxnId="{94C05D30-DABA-4C0E-B209-04C728B69CF5}">
      <dgm:prSet/>
      <dgm:spPr/>
      <dgm:t>
        <a:bodyPr/>
        <a:lstStyle/>
        <a:p>
          <a:endParaRPr lang="en-GB"/>
        </a:p>
      </dgm:t>
    </dgm:pt>
    <dgm:pt modelId="{2B9C7BC6-FD3D-4E15-AB77-39F561EC16B3}" type="pres">
      <dgm:prSet presAssocID="{B1A964CD-B87F-4627-935D-6733476624D5}" presName="diagram" presStyleCnt="0">
        <dgm:presLayoutVars>
          <dgm:dir/>
          <dgm:resizeHandles val="exact"/>
        </dgm:presLayoutVars>
      </dgm:prSet>
      <dgm:spPr/>
    </dgm:pt>
    <dgm:pt modelId="{FAC50C57-D6E3-484B-95AC-C6DF222E7880}" type="pres">
      <dgm:prSet presAssocID="{A055636B-415B-47DE-840B-B7125F8752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B86479-AEFE-4067-A553-8A47D59F3538}" type="pres">
      <dgm:prSet presAssocID="{92FF2660-1567-4E28-8384-21C7A2A4E7F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08308F4B-10DE-41BF-A064-8E58310B8011}" type="pres">
      <dgm:prSet presAssocID="{92FF2660-1567-4E28-8384-21C7A2A4E7F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7B96F46-3BCE-4CE7-A6D3-D4A11A4D9752}" type="pres">
      <dgm:prSet presAssocID="{D2B7500B-63B9-4083-BABD-7AE2E40399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AF23BA-9921-4B0D-92A9-769E6E5B7FA6}" type="pres">
      <dgm:prSet presAssocID="{337CF1CE-5C32-4A7B-9930-B1224B73765A}" presName="sibTrans" presStyleLbl="sibTrans2D1" presStyleIdx="1" presStyleCnt="3"/>
      <dgm:spPr/>
      <dgm:t>
        <a:bodyPr/>
        <a:lstStyle/>
        <a:p>
          <a:endParaRPr lang="en-GB"/>
        </a:p>
      </dgm:t>
    </dgm:pt>
    <dgm:pt modelId="{C25021CE-85AC-48B4-9740-E6BB0C4AF116}" type="pres">
      <dgm:prSet presAssocID="{337CF1CE-5C32-4A7B-9930-B1224B73765A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88F4C77-791F-4351-B146-7EBF225E823B}" type="pres">
      <dgm:prSet presAssocID="{D75411EF-66AA-49BC-BDDE-4BF9EEB07C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F08103-D042-4C25-ACC6-D6C4A9F2651F}" type="pres">
      <dgm:prSet presAssocID="{7640BAD6-6415-44EB-B7B2-8E5EF2D6FB58}" presName="sibTrans" presStyleLbl="sibTrans2D1" presStyleIdx="2" presStyleCnt="3"/>
      <dgm:spPr/>
      <dgm:t>
        <a:bodyPr/>
        <a:lstStyle/>
        <a:p>
          <a:endParaRPr lang="en-GB"/>
        </a:p>
      </dgm:t>
    </dgm:pt>
    <dgm:pt modelId="{7394B04D-856F-4305-9559-43A1829257EB}" type="pres">
      <dgm:prSet presAssocID="{7640BAD6-6415-44EB-B7B2-8E5EF2D6FB58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18C05F8E-79A3-4217-A7CA-E3B74F0214F5}" type="pres">
      <dgm:prSet presAssocID="{D1EE6820-303C-4B6C-8321-64A65F8C96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1BF47C-E715-45F5-BE1D-47CC0E21F401}" type="presOf" srcId="{7640BAD6-6415-44EB-B7B2-8E5EF2D6FB58}" destId="{34F08103-D042-4C25-ACC6-D6C4A9F2651F}" srcOrd="0" destOrd="0" presId="urn:microsoft.com/office/officeart/2005/8/layout/process5"/>
    <dgm:cxn modelId="{94C05D30-DABA-4C0E-B209-04C728B69CF5}" srcId="{B1A964CD-B87F-4627-935D-6733476624D5}" destId="{D1EE6820-303C-4B6C-8321-64A65F8C96FA}" srcOrd="3" destOrd="0" parTransId="{93C978C7-F374-4367-B6F6-8897C2AA1925}" sibTransId="{A48150B1-8F1B-4201-BF37-962A7C71FB9F}"/>
    <dgm:cxn modelId="{18C9C153-C39D-4D06-A918-1E3E80C73C62}" type="presOf" srcId="{D2B7500B-63B9-4083-BABD-7AE2E4039989}" destId="{97B96F46-3BCE-4CE7-A6D3-D4A11A4D9752}" srcOrd="0" destOrd="0" presId="urn:microsoft.com/office/officeart/2005/8/layout/process5"/>
    <dgm:cxn modelId="{F57B000E-51F4-4865-B36D-D2D077B0B4F8}" srcId="{B1A964CD-B87F-4627-935D-6733476624D5}" destId="{A055636B-415B-47DE-840B-B7125F875201}" srcOrd="0" destOrd="0" parTransId="{F390C313-C24C-41F0-BE28-1AF6A1E53E39}" sibTransId="{92FF2660-1567-4E28-8384-21C7A2A4E7F1}"/>
    <dgm:cxn modelId="{AB65AA9D-4C80-42D5-88FC-DB80CD3E0DF5}" type="presOf" srcId="{D1EE6820-303C-4B6C-8321-64A65F8C96FA}" destId="{18C05F8E-79A3-4217-A7CA-E3B74F0214F5}" srcOrd="0" destOrd="0" presId="urn:microsoft.com/office/officeart/2005/8/layout/process5"/>
    <dgm:cxn modelId="{F870F0E4-DCE0-4B5D-89BD-BD17660AF6C9}" type="presOf" srcId="{7640BAD6-6415-44EB-B7B2-8E5EF2D6FB58}" destId="{7394B04D-856F-4305-9559-43A1829257EB}" srcOrd="1" destOrd="0" presId="urn:microsoft.com/office/officeart/2005/8/layout/process5"/>
    <dgm:cxn modelId="{DAC12A55-8F7B-42C7-9B15-907C77A40458}" type="presOf" srcId="{337CF1CE-5C32-4A7B-9930-B1224B73765A}" destId="{C25021CE-85AC-48B4-9740-E6BB0C4AF116}" srcOrd="1" destOrd="0" presId="urn:microsoft.com/office/officeart/2005/8/layout/process5"/>
    <dgm:cxn modelId="{C4276A66-29C3-4503-819F-708AEA5E63CE}" srcId="{B1A964CD-B87F-4627-935D-6733476624D5}" destId="{D2B7500B-63B9-4083-BABD-7AE2E4039989}" srcOrd="1" destOrd="0" parTransId="{A35178F5-A196-4BD7-A09E-16DD8F5E02E2}" sibTransId="{337CF1CE-5C32-4A7B-9930-B1224B73765A}"/>
    <dgm:cxn modelId="{4C8F1FD3-3772-4711-A651-0B7168A8D6AF}" srcId="{B1A964CD-B87F-4627-935D-6733476624D5}" destId="{D75411EF-66AA-49BC-BDDE-4BF9EEB07C05}" srcOrd="2" destOrd="0" parTransId="{AC4924F7-B4B1-4A0E-A622-0126B795F1D7}" sibTransId="{7640BAD6-6415-44EB-B7B2-8E5EF2D6FB58}"/>
    <dgm:cxn modelId="{6CE328C2-683E-4B24-BD32-BC68226DEEFF}" type="presOf" srcId="{92FF2660-1567-4E28-8384-21C7A2A4E7F1}" destId="{08308F4B-10DE-41BF-A064-8E58310B8011}" srcOrd="1" destOrd="0" presId="urn:microsoft.com/office/officeart/2005/8/layout/process5"/>
    <dgm:cxn modelId="{29571B97-A2F7-40F2-82D3-446BEF646E6E}" type="presOf" srcId="{337CF1CE-5C32-4A7B-9930-B1224B73765A}" destId="{95AF23BA-9921-4B0D-92A9-769E6E5B7FA6}" srcOrd="0" destOrd="0" presId="urn:microsoft.com/office/officeart/2005/8/layout/process5"/>
    <dgm:cxn modelId="{3E587AA6-AC6C-4D73-81E1-ACF5EE96FCAD}" type="presOf" srcId="{A055636B-415B-47DE-840B-B7125F875201}" destId="{FAC50C57-D6E3-484B-95AC-C6DF222E7880}" srcOrd="0" destOrd="0" presId="urn:microsoft.com/office/officeart/2005/8/layout/process5"/>
    <dgm:cxn modelId="{03EFDB65-9F6C-45DA-8C78-0EA31ED5E719}" type="presOf" srcId="{B1A964CD-B87F-4627-935D-6733476624D5}" destId="{2B9C7BC6-FD3D-4E15-AB77-39F561EC16B3}" srcOrd="0" destOrd="0" presId="urn:microsoft.com/office/officeart/2005/8/layout/process5"/>
    <dgm:cxn modelId="{10F77D21-4D99-4D43-811E-29ECAF4069F3}" type="presOf" srcId="{D75411EF-66AA-49BC-BDDE-4BF9EEB07C05}" destId="{288F4C77-791F-4351-B146-7EBF225E823B}" srcOrd="0" destOrd="0" presId="urn:microsoft.com/office/officeart/2005/8/layout/process5"/>
    <dgm:cxn modelId="{5572815E-3BB0-49EA-BCCA-384443E45BB9}" type="presOf" srcId="{92FF2660-1567-4E28-8384-21C7A2A4E7F1}" destId="{8BB86479-AEFE-4067-A553-8A47D59F3538}" srcOrd="0" destOrd="0" presId="urn:microsoft.com/office/officeart/2005/8/layout/process5"/>
    <dgm:cxn modelId="{58EAB92D-7301-4272-B74D-552725450D27}" type="presParOf" srcId="{2B9C7BC6-FD3D-4E15-AB77-39F561EC16B3}" destId="{FAC50C57-D6E3-484B-95AC-C6DF222E7880}" srcOrd="0" destOrd="0" presId="urn:microsoft.com/office/officeart/2005/8/layout/process5"/>
    <dgm:cxn modelId="{875EF056-A3B5-481C-ADF5-04C85A06588B}" type="presParOf" srcId="{2B9C7BC6-FD3D-4E15-AB77-39F561EC16B3}" destId="{8BB86479-AEFE-4067-A553-8A47D59F3538}" srcOrd="1" destOrd="0" presId="urn:microsoft.com/office/officeart/2005/8/layout/process5"/>
    <dgm:cxn modelId="{0FECE14A-FE15-46E3-A547-6D10C5C17A7C}" type="presParOf" srcId="{8BB86479-AEFE-4067-A553-8A47D59F3538}" destId="{08308F4B-10DE-41BF-A064-8E58310B8011}" srcOrd="0" destOrd="0" presId="urn:microsoft.com/office/officeart/2005/8/layout/process5"/>
    <dgm:cxn modelId="{6FE2D221-6CF4-433E-91CB-0FEBD1B89318}" type="presParOf" srcId="{2B9C7BC6-FD3D-4E15-AB77-39F561EC16B3}" destId="{97B96F46-3BCE-4CE7-A6D3-D4A11A4D9752}" srcOrd="2" destOrd="0" presId="urn:microsoft.com/office/officeart/2005/8/layout/process5"/>
    <dgm:cxn modelId="{1A3D7931-E4BD-4851-A416-1668FDDE59C4}" type="presParOf" srcId="{2B9C7BC6-FD3D-4E15-AB77-39F561EC16B3}" destId="{95AF23BA-9921-4B0D-92A9-769E6E5B7FA6}" srcOrd="3" destOrd="0" presId="urn:microsoft.com/office/officeart/2005/8/layout/process5"/>
    <dgm:cxn modelId="{08B25F71-0837-4935-92E8-3B475B458288}" type="presParOf" srcId="{95AF23BA-9921-4B0D-92A9-769E6E5B7FA6}" destId="{C25021CE-85AC-48B4-9740-E6BB0C4AF116}" srcOrd="0" destOrd="0" presId="urn:microsoft.com/office/officeart/2005/8/layout/process5"/>
    <dgm:cxn modelId="{880F9C28-CDEC-42D3-BA7B-AD15AD0EC766}" type="presParOf" srcId="{2B9C7BC6-FD3D-4E15-AB77-39F561EC16B3}" destId="{288F4C77-791F-4351-B146-7EBF225E823B}" srcOrd="4" destOrd="0" presId="urn:microsoft.com/office/officeart/2005/8/layout/process5"/>
    <dgm:cxn modelId="{55BA6CF0-963A-4997-8343-37B3F4E564F6}" type="presParOf" srcId="{2B9C7BC6-FD3D-4E15-AB77-39F561EC16B3}" destId="{34F08103-D042-4C25-ACC6-D6C4A9F2651F}" srcOrd="5" destOrd="0" presId="urn:microsoft.com/office/officeart/2005/8/layout/process5"/>
    <dgm:cxn modelId="{DFF0A3CF-1546-4724-9052-404A5D121C8A}" type="presParOf" srcId="{34F08103-D042-4C25-ACC6-D6C4A9F2651F}" destId="{7394B04D-856F-4305-9559-43A1829257EB}" srcOrd="0" destOrd="0" presId="urn:microsoft.com/office/officeart/2005/8/layout/process5"/>
    <dgm:cxn modelId="{901CEBC3-FE2E-4953-85A6-DCC1468EB55D}" type="presParOf" srcId="{2B9C7BC6-FD3D-4E15-AB77-39F561EC16B3}" destId="{18C05F8E-79A3-4217-A7CA-E3B74F0214F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A137D6-1D22-44A3-9478-74AA1AB5229D}" type="doc">
      <dgm:prSet loTypeId="urn:microsoft.com/office/officeart/2005/8/layout/cycle6" loCatId="cycle" qsTypeId="urn:microsoft.com/office/officeart/2005/8/quickstyle/3d2" qsCatId="3D" csTypeId="urn:microsoft.com/office/officeart/2005/8/colors/colorful1#13" csCatId="colorful" phldr="1"/>
      <dgm:spPr/>
      <dgm:t>
        <a:bodyPr/>
        <a:lstStyle/>
        <a:p>
          <a:endParaRPr lang="en-GB"/>
        </a:p>
      </dgm:t>
    </dgm:pt>
    <dgm:pt modelId="{BF96F0CD-BCCB-47D7-AE12-D1412F82090E}">
      <dgm:prSet phldrT="[Text]"/>
      <dgm:spPr/>
      <dgm:t>
        <a:bodyPr/>
        <a:lstStyle/>
        <a:p>
          <a:r>
            <a:rPr lang="en-GB" b="1" dirty="0" smtClean="0"/>
            <a:t>Egwyddorion dewis, rheolaeth ac annibyniaeth</a:t>
          </a:r>
          <a:endParaRPr lang="cy-GB" b="1" dirty="0"/>
        </a:p>
      </dgm:t>
    </dgm:pt>
    <dgm:pt modelId="{450BA285-12FF-4CD9-AFCD-C64FD274CCAA}" type="parTrans" cxnId="{BBF139B6-F16D-4863-987D-8909C1D9C991}">
      <dgm:prSet/>
      <dgm:spPr/>
      <dgm:t>
        <a:bodyPr/>
        <a:lstStyle/>
        <a:p>
          <a:endParaRPr lang="en-GB"/>
        </a:p>
      </dgm:t>
    </dgm:pt>
    <dgm:pt modelId="{3AD334ED-AE86-403C-87C9-3613F6AAA244}" type="sibTrans" cxnId="{BBF139B6-F16D-4863-987D-8909C1D9C991}">
      <dgm:prSet/>
      <dgm:spPr/>
      <dgm:t>
        <a:bodyPr/>
        <a:lstStyle/>
        <a:p>
          <a:endParaRPr lang="en-GB"/>
        </a:p>
      </dgm:t>
    </dgm:pt>
    <dgm:pt modelId="{E1C217F3-B982-4991-953D-F33FBA991758}">
      <dgm:prSet phldrT="[Text]"/>
      <dgm:spPr/>
      <dgm:t>
        <a:bodyPr/>
        <a:lstStyle/>
        <a:p>
          <a:r>
            <a:rPr lang="en-GB" b="1" dirty="0" smtClean="0"/>
            <a:t>Arferion cydgynhyrchu, gwrthwahaniaethol a gwrthorthrymol</a:t>
          </a:r>
          <a:endParaRPr lang="cy-GB" b="1" dirty="0"/>
        </a:p>
      </dgm:t>
    </dgm:pt>
    <dgm:pt modelId="{6332E5BE-429B-4D06-AB06-B24250CAE125}" type="parTrans" cxnId="{6B9B5EF6-4650-4096-B94F-77B7B476BC77}">
      <dgm:prSet/>
      <dgm:spPr/>
      <dgm:t>
        <a:bodyPr/>
        <a:lstStyle/>
        <a:p>
          <a:endParaRPr lang="en-GB"/>
        </a:p>
      </dgm:t>
    </dgm:pt>
    <dgm:pt modelId="{550DBBA4-F131-4E5A-A7EE-32423C10C5F2}" type="sibTrans" cxnId="{6B9B5EF6-4650-4096-B94F-77B7B476BC77}">
      <dgm:prSet/>
      <dgm:spPr/>
      <dgm:t>
        <a:bodyPr/>
        <a:lstStyle/>
        <a:p>
          <a:endParaRPr lang="en-GB"/>
        </a:p>
      </dgm:t>
    </dgm:pt>
    <dgm:pt modelId="{8C32C7D7-031A-41C8-A9F4-6DCCF38BC4C5}">
      <dgm:prSet phldrT="[Text]"/>
      <dgm:spPr/>
      <dgm:t>
        <a:bodyPr/>
        <a:lstStyle/>
        <a:p>
          <a:r>
            <a:rPr lang="en-GB" b="1" dirty="0" smtClean="0"/>
            <a:t>Gwerthoedd cydraddoldeb, cynhwysiant, hawliau dynol a chyfiawnder cymdeithasol</a:t>
          </a:r>
          <a:endParaRPr lang="cy-GB" b="1" dirty="0"/>
        </a:p>
      </dgm:t>
    </dgm:pt>
    <dgm:pt modelId="{A159EDA9-AAA6-4260-BF08-858CE6BAB441}" type="parTrans" cxnId="{7422F8CC-BDEC-484E-9C36-A1245107F4B1}">
      <dgm:prSet/>
      <dgm:spPr/>
      <dgm:t>
        <a:bodyPr/>
        <a:lstStyle/>
        <a:p>
          <a:endParaRPr lang="en-GB"/>
        </a:p>
      </dgm:t>
    </dgm:pt>
    <dgm:pt modelId="{FF29A224-8240-4307-9263-2DCAEB6EB4A1}" type="sibTrans" cxnId="{7422F8CC-BDEC-484E-9C36-A1245107F4B1}">
      <dgm:prSet/>
      <dgm:spPr/>
      <dgm:t>
        <a:bodyPr/>
        <a:lstStyle/>
        <a:p>
          <a:endParaRPr lang="en-GB"/>
        </a:p>
      </dgm:t>
    </dgm:pt>
    <dgm:pt modelId="{F8574FB0-F261-4371-B140-2CCFE56C5EBF}" type="pres">
      <dgm:prSet presAssocID="{76A137D6-1D22-44A3-9478-74AA1AB522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75B6B3-9244-4227-AE16-B4BD78943644}" type="pres">
      <dgm:prSet presAssocID="{BF96F0CD-BCCB-47D7-AE12-D1412F8209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AC5445-6204-48C4-A930-DC03F8B89114}" type="pres">
      <dgm:prSet presAssocID="{BF96F0CD-BCCB-47D7-AE12-D1412F82090E}" presName="spNode" presStyleCnt="0"/>
      <dgm:spPr/>
    </dgm:pt>
    <dgm:pt modelId="{A709783B-6002-4747-8FF0-BF77618F63E5}" type="pres">
      <dgm:prSet presAssocID="{3AD334ED-AE86-403C-87C9-3613F6AAA244}" presName="sibTrans" presStyleLbl="sibTrans1D1" presStyleIdx="0" presStyleCnt="3"/>
      <dgm:spPr/>
      <dgm:t>
        <a:bodyPr/>
        <a:lstStyle/>
        <a:p>
          <a:endParaRPr lang="en-GB"/>
        </a:p>
      </dgm:t>
    </dgm:pt>
    <dgm:pt modelId="{50E6DE6F-F859-4A35-8A0E-A7BE494C505A}" type="pres">
      <dgm:prSet presAssocID="{E1C217F3-B982-4991-953D-F33FBA9917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6448EC-1CF7-49FF-8079-93978186696B}" type="pres">
      <dgm:prSet presAssocID="{E1C217F3-B982-4991-953D-F33FBA991758}" presName="spNode" presStyleCnt="0"/>
      <dgm:spPr/>
    </dgm:pt>
    <dgm:pt modelId="{ABD6129E-F866-4652-82C8-DD5AC238CCD9}" type="pres">
      <dgm:prSet presAssocID="{550DBBA4-F131-4E5A-A7EE-32423C10C5F2}" presName="sibTrans" presStyleLbl="sibTrans1D1" presStyleIdx="1" presStyleCnt="3"/>
      <dgm:spPr/>
      <dgm:t>
        <a:bodyPr/>
        <a:lstStyle/>
        <a:p>
          <a:endParaRPr lang="en-GB"/>
        </a:p>
      </dgm:t>
    </dgm:pt>
    <dgm:pt modelId="{6CEBA8AD-83EA-4E8B-9E3A-4E8E71C3E007}" type="pres">
      <dgm:prSet presAssocID="{8C32C7D7-031A-41C8-A9F4-6DCCF38BC4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95C33C-8C89-4029-9E78-A8A72C3F9237}" type="pres">
      <dgm:prSet presAssocID="{8C32C7D7-031A-41C8-A9F4-6DCCF38BC4C5}" presName="spNode" presStyleCnt="0"/>
      <dgm:spPr/>
    </dgm:pt>
    <dgm:pt modelId="{DE942FB2-1216-47C4-AD6C-CF081FC488D0}" type="pres">
      <dgm:prSet presAssocID="{FF29A224-8240-4307-9263-2DCAEB6EB4A1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BBF139B6-F16D-4863-987D-8909C1D9C991}" srcId="{76A137D6-1D22-44A3-9478-74AA1AB5229D}" destId="{BF96F0CD-BCCB-47D7-AE12-D1412F82090E}" srcOrd="0" destOrd="0" parTransId="{450BA285-12FF-4CD9-AFCD-C64FD274CCAA}" sibTransId="{3AD334ED-AE86-403C-87C9-3613F6AAA244}"/>
    <dgm:cxn modelId="{7B09217F-7B5F-428F-8A13-D5C64B6A1130}" type="presOf" srcId="{8C32C7D7-031A-41C8-A9F4-6DCCF38BC4C5}" destId="{6CEBA8AD-83EA-4E8B-9E3A-4E8E71C3E007}" srcOrd="0" destOrd="0" presId="urn:microsoft.com/office/officeart/2005/8/layout/cycle6"/>
    <dgm:cxn modelId="{81CC7C8B-11D3-4189-ACA6-CCEFEBD64B27}" type="presOf" srcId="{BF96F0CD-BCCB-47D7-AE12-D1412F82090E}" destId="{5A75B6B3-9244-4227-AE16-B4BD78943644}" srcOrd="0" destOrd="0" presId="urn:microsoft.com/office/officeart/2005/8/layout/cycle6"/>
    <dgm:cxn modelId="{2B545B51-746A-4E0F-A113-0EB8C547348E}" type="presOf" srcId="{FF29A224-8240-4307-9263-2DCAEB6EB4A1}" destId="{DE942FB2-1216-47C4-AD6C-CF081FC488D0}" srcOrd="0" destOrd="0" presId="urn:microsoft.com/office/officeart/2005/8/layout/cycle6"/>
    <dgm:cxn modelId="{BF5A0D3E-09F1-4822-8BEC-A706892DEDAE}" type="presOf" srcId="{550DBBA4-F131-4E5A-A7EE-32423C10C5F2}" destId="{ABD6129E-F866-4652-82C8-DD5AC238CCD9}" srcOrd="0" destOrd="0" presId="urn:microsoft.com/office/officeart/2005/8/layout/cycle6"/>
    <dgm:cxn modelId="{8C2CC0C8-F8DD-44F2-AD1C-FC9B664328F4}" type="presOf" srcId="{76A137D6-1D22-44A3-9478-74AA1AB5229D}" destId="{F8574FB0-F261-4371-B140-2CCFE56C5EBF}" srcOrd="0" destOrd="0" presId="urn:microsoft.com/office/officeart/2005/8/layout/cycle6"/>
    <dgm:cxn modelId="{7422F8CC-BDEC-484E-9C36-A1245107F4B1}" srcId="{76A137D6-1D22-44A3-9478-74AA1AB5229D}" destId="{8C32C7D7-031A-41C8-A9F4-6DCCF38BC4C5}" srcOrd="2" destOrd="0" parTransId="{A159EDA9-AAA6-4260-BF08-858CE6BAB441}" sibTransId="{FF29A224-8240-4307-9263-2DCAEB6EB4A1}"/>
    <dgm:cxn modelId="{85228AFB-3AB1-4DA3-A207-5BA972C3F428}" type="presOf" srcId="{E1C217F3-B982-4991-953D-F33FBA991758}" destId="{50E6DE6F-F859-4A35-8A0E-A7BE494C505A}" srcOrd="0" destOrd="0" presId="urn:microsoft.com/office/officeart/2005/8/layout/cycle6"/>
    <dgm:cxn modelId="{6B9B5EF6-4650-4096-B94F-77B7B476BC77}" srcId="{76A137D6-1D22-44A3-9478-74AA1AB5229D}" destId="{E1C217F3-B982-4991-953D-F33FBA991758}" srcOrd="1" destOrd="0" parTransId="{6332E5BE-429B-4D06-AB06-B24250CAE125}" sibTransId="{550DBBA4-F131-4E5A-A7EE-32423C10C5F2}"/>
    <dgm:cxn modelId="{1B45CE84-41A3-4B50-89B2-979D11E0B571}" type="presOf" srcId="{3AD334ED-AE86-403C-87C9-3613F6AAA244}" destId="{A709783B-6002-4747-8FF0-BF77618F63E5}" srcOrd="0" destOrd="0" presId="urn:microsoft.com/office/officeart/2005/8/layout/cycle6"/>
    <dgm:cxn modelId="{294BE972-AA70-4006-9369-E3DD7A58F32C}" type="presParOf" srcId="{F8574FB0-F261-4371-B140-2CCFE56C5EBF}" destId="{5A75B6B3-9244-4227-AE16-B4BD78943644}" srcOrd="0" destOrd="0" presId="urn:microsoft.com/office/officeart/2005/8/layout/cycle6"/>
    <dgm:cxn modelId="{3490107D-376E-4737-A228-4E7A4C4914C9}" type="presParOf" srcId="{F8574FB0-F261-4371-B140-2CCFE56C5EBF}" destId="{A8AC5445-6204-48C4-A930-DC03F8B89114}" srcOrd="1" destOrd="0" presId="urn:microsoft.com/office/officeart/2005/8/layout/cycle6"/>
    <dgm:cxn modelId="{B08C4CA0-2A95-4CD5-9066-923FD34D2A16}" type="presParOf" srcId="{F8574FB0-F261-4371-B140-2CCFE56C5EBF}" destId="{A709783B-6002-4747-8FF0-BF77618F63E5}" srcOrd="2" destOrd="0" presId="urn:microsoft.com/office/officeart/2005/8/layout/cycle6"/>
    <dgm:cxn modelId="{D0FFE8FE-EB5A-4F39-ACCC-7C062CFF4AA2}" type="presParOf" srcId="{F8574FB0-F261-4371-B140-2CCFE56C5EBF}" destId="{50E6DE6F-F859-4A35-8A0E-A7BE494C505A}" srcOrd="3" destOrd="0" presId="urn:microsoft.com/office/officeart/2005/8/layout/cycle6"/>
    <dgm:cxn modelId="{77D0F977-734D-401D-B117-2935FE7AD449}" type="presParOf" srcId="{F8574FB0-F261-4371-B140-2CCFE56C5EBF}" destId="{A46448EC-1CF7-49FF-8079-93978186696B}" srcOrd="4" destOrd="0" presId="urn:microsoft.com/office/officeart/2005/8/layout/cycle6"/>
    <dgm:cxn modelId="{44017926-42D3-4B37-946E-480264401CF7}" type="presParOf" srcId="{F8574FB0-F261-4371-B140-2CCFE56C5EBF}" destId="{ABD6129E-F866-4652-82C8-DD5AC238CCD9}" srcOrd="5" destOrd="0" presId="urn:microsoft.com/office/officeart/2005/8/layout/cycle6"/>
    <dgm:cxn modelId="{FF4E2B30-496D-44F2-A9D4-F1E2030DC9BC}" type="presParOf" srcId="{F8574FB0-F261-4371-B140-2CCFE56C5EBF}" destId="{6CEBA8AD-83EA-4E8B-9E3A-4E8E71C3E007}" srcOrd="6" destOrd="0" presId="urn:microsoft.com/office/officeart/2005/8/layout/cycle6"/>
    <dgm:cxn modelId="{310C7D64-5753-4AA6-A8A4-B7B83E229CC2}" type="presParOf" srcId="{F8574FB0-F261-4371-B140-2CCFE56C5EBF}" destId="{E995C33C-8C89-4029-9E78-A8A72C3F9237}" srcOrd="7" destOrd="0" presId="urn:microsoft.com/office/officeart/2005/8/layout/cycle6"/>
    <dgm:cxn modelId="{7FF6B65C-CD1E-45A2-BE2E-6E8DD0610AA6}" type="presParOf" srcId="{F8574FB0-F261-4371-B140-2CCFE56C5EBF}" destId="{DE942FB2-1216-47C4-AD6C-CF081FC488D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5AA7D70-49DA-46AC-9449-E7CC5E46F9FC}" type="doc">
      <dgm:prSet loTypeId="urn:microsoft.com/office/officeart/2005/8/layout/list1" loCatId="list" qsTypeId="urn:microsoft.com/office/officeart/2005/8/quickstyle/3d2" qsCatId="3D" csTypeId="urn:microsoft.com/office/officeart/2005/8/colors/colorful1#14" csCatId="colorful" phldr="1"/>
      <dgm:spPr/>
      <dgm:t>
        <a:bodyPr/>
        <a:lstStyle/>
        <a:p>
          <a:endParaRPr lang="en-GB"/>
        </a:p>
      </dgm:t>
    </dgm:pt>
    <dgm:pt modelId="{690D96AD-2383-41F4-9F7D-C9D1C3459091}">
      <dgm:prSet phldrT="[Text]" custT="1"/>
      <dgm:spPr/>
      <dgm:t>
        <a:bodyPr/>
        <a:lstStyle/>
        <a:p>
          <a:r>
            <a:rPr lang="en-GB" sz="2800" b="1" dirty="0" smtClean="0"/>
            <a:t>Tybio galluedd</a:t>
          </a:r>
          <a:endParaRPr lang="cy-GB" sz="2800" b="1" dirty="0"/>
        </a:p>
      </dgm:t>
    </dgm:pt>
    <dgm:pt modelId="{FF81006D-6D1F-4BCC-8F0D-A73351985CB9}" type="parTrans" cxnId="{4DE7E471-1080-4E98-965D-B7E3C03B9D90}">
      <dgm:prSet/>
      <dgm:spPr/>
      <dgm:t>
        <a:bodyPr/>
        <a:lstStyle/>
        <a:p>
          <a:endParaRPr lang="en-GB"/>
        </a:p>
      </dgm:t>
    </dgm:pt>
    <dgm:pt modelId="{6DD53334-5F37-40D9-AD43-D7B46C52F31F}" type="sibTrans" cxnId="{4DE7E471-1080-4E98-965D-B7E3C03B9D90}">
      <dgm:prSet/>
      <dgm:spPr/>
      <dgm:t>
        <a:bodyPr/>
        <a:lstStyle/>
        <a:p>
          <a:endParaRPr lang="en-GB"/>
        </a:p>
      </dgm:t>
    </dgm:pt>
    <dgm:pt modelId="{D3BF8D0E-A255-4734-86D7-C7C554C9A43B}">
      <dgm:prSet phldrT="[Text]" custT="1"/>
      <dgm:spPr/>
      <dgm:t>
        <a:bodyPr/>
        <a:lstStyle/>
        <a:p>
          <a:r>
            <a:rPr lang="en-GB" sz="2800" b="1" dirty="0" smtClean="0"/>
            <a:t>Gwneud penderfyniadau</a:t>
          </a:r>
          <a:endParaRPr lang="cy-GB" sz="2800" b="1" dirty="0"/>
        </a:p>
      </dgm:t>
    </dgm:pt>
    <dgm:pt modelId="{AEA530AE-3C3F-4C0D-8F25-09C7BDF19612}" type="parTrans" cxnId="{49347431-2C28-419C-9D7E-12E3BB1DF99F}">
      <dgm:prSet/>
      <dgm:spPr/>
      <dgm:t>
        <a:bodyPr/>
        <a:lstStyle/>
        <a:p>
          <a:endParaRPr lang="en-GB"/>
        </a:p>
      </dgm:t>
    </dgm:pt>
    <dgm:pt modelId="{216B38C5-D269-432E-A770-7B348AD704B4}" type="sibTrans" cxnId="{49347431-2C28-419C-9D7E-12E3BB1DF99F}">
      <dgm:prSet/>
      <dgm:spPr/>
      <dgm:t>
        <a:bodyPr/>
        <a:lstStyle/>
        <a:p>
          <a:endParaRPr lang="en-GB"/>
        </a:p>
      </dgm:t>
    </dgm:pt>
    <dgm:pt modelId="{0677F8E7-5533-4431-993A-D3F2E8C0DCF4}">
      <dgm:prSet phldrT="[Text]" custT="1"/>
      <dgm:spPr/>
      <dgm:t>
        <a:bodyPr/>
        <a:lstStyle/>
        <a:p>
          <a:r>
            <a:rPr lang="en-GB" sz="2800" b="1" dirty="0" smtClean="0"/>
            <a:t>Penderfyniadau annoeth</a:t>
          </a:r>
          <a:endParaRPr lang="cy-GB" sz="2800" b="1" dirty="0"/>
        </a:p>
      </dgm:t>
    </dgm:pt>
    <dgm:pt modelId="{1145B6DD-749D-4479-8822-A91D65BE4BEC}" type="parTrans" cxnId="{B23E0442-858E-404A-8A82-549D22F176AB}">
      <dgm:prSet/>
      <dgm:spPr/>
      <dgm:t>
        <a:bodyPr/>
        <a:lstStyle/>
        <a:p>
          <a:endParaRPr lang="en-GB"/>
        </a:p>
      </dgm:t>
    </dgm:pt>
    <dgm:pt modelId="{4441B8E5-9BF8-4B85-9BF7-DF376A55C76F}" type="sibTrans" cxnId="{B23E0442-858E-404A-8A82-549D22F176AB}">
      <dgm:prSet/>
      <dgm:spPr/>
      <dgm:t>
        <a:bodyPr/>
        <a:lstStyle/>
        <a:p>
          <a:endParaRPr lang="en-GB"/>
        </a:p>
      </dgm:t>
    </dgm:pt>
    <dgm:pt modelId="{5F43AAA6-795B-4CD6-9E63-C1B94E576E86}">
      <dgm:prSet custT="1"/>
      <dgm:spPr/>
      <dgm:t>
        <a:bodyPr/>
        <a:lstStyle/>
        <a:p>
          <a:r>
            <a:rPr lang="en-GB" sz="2800" b="1" dirty="0" smtClean="0"/>
            <a:t>Buddiannau gorau</a:t>
          </a:r>
          <a:endParaRPr lang="cy-GB" sz="2800" b="1" dirty="0"/>
        </a:p>
      </dgm:t>
    </dgm:pt>
    <dgm:pt modelId="{F7CC17F9-681D-4615-8142-C84193797FC1}" type="parTrans" cxnId="{6EB72930-9345-4CBC-B053-1D7B28567809}">
      <dgm:prSet/>
      <dgm:spPr/>
    </dgm:pt>
    <dgm:pt modelId="{9EA8FDB8-A60F-4D40-9506-24559D9DBBCC}" type="sibTrans" cxnId="{6EB72930-9345-4CBC-B053-1D7B28567809}">
      <dgm:prSet/>
      <dgm:spPr/>
    </dgm:pt>
    <dgm:pt modelId="{96F8E146-3EDD-49BC-B7BD-1C9E796F55E4}">
      <dgm:prSet custT="1"/>
      <dgm:spPr/>
      <dgm:t>
        <a:bodyPr/>
        <a:lstStyle/>
        <a:p>
          <a:r>
            <a:rPr lang="en-GB" sz="2800" b="1" dirty="0" smtClean="0"/>
            <a:t>Lleiaf cyfyngol</a:t>
          </a:r>
          <a:endParaRPr lang="cy-GB" sz="2800" b="1" dirty="0"/>
        </a:p>
      </dgm:t>
    </dgm:pt>
    <dgm:pt modelId="{AE711656-7070-499D-AF8D-95FE2A576535}" type="parTrans" cxnId="{F5928A09-F60E-4DC6-B715-04D1447521F5}">
      <dgm:prSet/>
      <dgm:spPr/>
    </dgm:pt>
    <dgm:pt modelId="{8E8681BC-E137-4CCC-A26B-0FCD3083AC43}" type="sibTrans" cxnId="{F5928A09-F60E-4DC6-B715-04D1447521F5}">
      <dgm:prSet/>
      <dgm:spPr/>
    </dgm:pt>
    <dgm:pt modelId="{A0FCC365-237B-468A-9415-D431DD971A9C}" type="pres">
      <dgm:prSet presAssocID="{65AA7D70-49DA-46AC-9449-E7CC5E46F9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C5BCAA-4399-471E-8FBA-FA4F843A097E}" type="pres">
      <dgm:prSet presAssocID="{690D96AD-2383-41F4-9F7D-C9D1C3459091}" presName="parentLin" presStyleCnt="0"/>
      <dgm:spPr/>
    </dgm:pt>
    <dgm:pt modelId="{B4F120DC-123C-4BFE-943E-8AB361F517AD}" type="pres">
      <dgm:prSet presAssocID="{690D96AD-2383-41F4-9F7D-C9D1C3459091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86B0E9A-B77E-46A8-BB23-A8305A93B52C}" type="pres">
      <dgm:prSet presAssocID="{690D96AD-2383-41F4-9F7D-C9D1C345909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B9684E-6D7D-4B5E-8715-B663AE79B49C}" type="pres">
      <dgm:prSet presAssocID="{690D96AD-2383-41F4-9F7D-C9D1C3459091}" presName="negativeSpace" presStyleCnt="0"/>
      <dgm:spPr/>
    </dgm:pt>
    <dgm:pt modelId="{4C0C8418-E3E2-41FB-8DE1-D3C50DCAD438}" type="pres">
      <dgm:prSet presAssocID="{690D96AD-2383-41F4-9F7D-C9D1C3459091}" presName="childText" presStyleLbl="conFgAcc1" presStyleIdx="0" presStyleCnt="5">
        <dgm:presLayoutVars>
          <dgm:bulletEnabled val="1"/>
        </dgm:presLayoutVars>
      </dgm:prSet>
      <dgm:spPr/>
    </dgm:pt>
    <dgm:pt modelId="{E865579D-B646-4B65-976B-CEF45E7D384F}" type="pres">
      <dgm:prSet presAssocID="{6DD53334-5F37-40D9-AD43-D7B46C52F31F}" presName="spaceBetweenRectangles" presStyleCnt="0"/>
      <dgm:spPr/>
    </dgm:pt>
    <dgm:pt modelId="{17CB0D32-050D-46F2-BF9C-1FF352F0F50E}" type="pres">
      <dgm:prSet presAssocID="{D3BF8D0E-A255-4734-86D7-C7C554C9A43B}" presName="parentLin" presStyleCnt="0"/>
      <dgm:spPr/>
    </dgm:pt>
    <dgm:pt modelId="{57EEF4D6-5370-43C1-8291-D0545B564AD1}" type="pres">
      <dgm:prSet presAssocID="{D3BF8D0E-A255-4734-86D7-C7C554C9A43B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76D2EE99-511A-46F7-A91A-821191821B72}" type="pres">
      <dgm:prSet presAssocID="{D3BF8D0E-A255-4734-86D7-C7C554C9A4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9B61A-29F1-4E2A-9D29-EFA694F025B3}" type="pres">
      <dgm:prSet presAssocID="{D3BF8D0E-A255-4734-86D7-C7C554C9A43B}" presName="negativeSpace" presStyleCnt="0"/>
      <dgm:spPr/>
    </dgm:pt>
    <dgm:pt modelId="{82017E99-2007-4B35-9932-99CB7748081D}" type="pres">
      <dgm:prSet presAssocID="{D3BF8D0E-A255-4734-86D7-C7C554C9A43B}" presName="childText" presStyleLbl="conFgAcc1" presStyleIdx="1" presStyleCnt="5">
        <dgm:presLayoutVars>
          <dgm:bulletEnabled val="1"/>
        </dgm:presLayoutVars>
      </dgm:prSet>
      <dgm:spPr/>
    </dgm:pt>
    <dgm:pt modelId="{490CF088-23F2-4ABA-B289-549F98571D7D}" type="pres">
      <dgm:prSet presAssocID="{216B38C5-D269-432E-A770-7B348AD704B4}" presName="spaceBetweenRectangles" presStyleCnt="0"/>
      <dgm:spPr/>
    </dgm:pt>
    <dgm:pt modelId="{DB766C15-8647-4069-95CC-D8D46054096C}" type="pres">
      <dgm:prSet presAssocID="{0677F8E7-5533-4431-993A-D3F2E8C0DCF4}" presName="parentLin" presStyleCnt="0"/>
      <dgm:spPr/>
    </dgm:pt>
    <dgm:pt modelId="{2233F874-CE7D-43DF-B2B2-8C458D01CFDD}" type="pres">
      <dgm:prSet presAssocID="{0677F8E7-5533-4431-993A-D3F2E8C0DCF4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7133A180-AD64-4174-8BAC-C7CB23CB72A4}" type="pres">
      <dgm:prSet presAssocID="{0677F8E7-5533-4431-993A-D3F2E8C0DC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9F9DC8-E3B3-42CC-8549-32DDA6D712CC}" type="pres">
      <dgm:prSet presAssocID="{0677F8E7-5533-4431-993A-D3F2E8C0DCF4}" presName="negativeSpace" presStyleCnt="0"/>
      <dgm:spPr/>
    </dgm:pt>
    <dgm:pt modelId="{CFADB607-624B-486B-AF28-036A45109828}" type="pres">
      <dgm:prSet presAssocID="{0677F8E7-5533-4431-993A-D3F2E8C0DCF4}" presName="childText" presStyleLbl="conFgAcc1" presStyleIdx="2" presStyleCnt="5">
        <dgm:presLayoutVars>
          <dgm:bulletEnabled val="1"/>
        </dgm:presLayoutVars>
      </dgm:prSet>
      <dgm:spPr/>
    </dgm:pt>
    <dgm:pt modelId="{8674BA84-F49C-45F6-8FA1-606CA437AB6B}" type="pres">
      <dgm:prSet presAssocID="{4441B8E5-9BF8-4B85-9BF7-DF376A55C76F}" presName="spaceBetweenRectangles" presStyleCnt="0"/>
      <dgm:spPr/>
    </dgm:pt>
    <dgm:pt modelId="{9772447B-EAC8-403F-A11A-10B01974B7C6}" type="pres">
      <dgm:prSet presAssocID="{5F43AAA6-795B-4CD6-9E63-C1B94E576E86}" presName="parentLin" presStyleCnt="0"/>
      <dgm:spPr/>
    </dgm:pt>
    <dgm:pt modelId="{9655212D-8034-46FE-B162-DA32FEF84C8B}" type="pres">
      <dgm:prSet presAssocID="{5F43AAA6-795B-4CD6-9E63-C1B94E576E86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18FA74DF-8D25-4C2C-95C6-4141FA02815C}" type="pres">
      <dgm:prSet presAssocID="{5F43AAA6-795B-4CD6-9E63-C1B94E576E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96B93B-541A-4530-AD74-FEA97CDE7785}" type="pres">
      <dgm:prSet presAssocID="{5F43AAA6-795B-4CD6-9E63-C1B94E576E86}" presName="negativeSpace" presStyleCnt="0"/>
      <dgm:spPr/>
    </dgm:pt>
    <dgm:pt modelId="{6AD76B3E-B9AF-4511-9819-BEB541796494}" type="pres">
      <dgm:prSet presAssocID="{5F43AAA6-795B-4CD6-9E63-C1B94E576E86}" presName="childText" presStyleLbl="conFgAcc1" presStyleIdx="3" presStyleCnt="5">
        <dgm:presLayoutVars>
          <dgm:bulletEnabled val="1"/>
        </dgm:presLayoutVars>
      </dgm:prSet>
      <dgm:spPr/>
    </dgm:pt>
    <dgm:pt modelId="{8D56DDE1-A27E-4E7B-991D-33B9260E9966}" type="pres">
      <dgm:prSet presAssocID="{9EA8FDB8-A60F-4D40-9506-24559D9DBBCC}" presName="spaceBetweenRectangles" presStyleCnt="0"/>
      <dgm:spPr/>
    </dgm:pt>
    <dgm:pt modelId="{BAB62022-E899-4FF7-8E9C-CD723B0D0745}" type="pres">
      <dgm:prSet presAssocID="{96F8E146-3EDD-49BC-B7BD-1C9E796F55E4}" presName="parentLin" presStyleCnt="0"/>
      <dgm:spPr/>
    </dgm:pt>
    <dgm:pt modelId="{DB818019-FF6D-4290-B77F-FB5027ABF3CD}" type="pres">
      <dgm:prSet presAssocID="{96F8E146-3EDD-49BC-B7BD-1C9E796F55E4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E944643A-012E-4517-B14A-D4F2641D9E04}" type="pres">
      <dgm:prSet presAssocID="{96F8E146-3EDD-49BC-B7BD-1C9E796F55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72EBB-151C-471C-B9B2-75F5371246B2}" type="pres">
      <dgm:prSet presAssocID="{96F8E146-3EDD-49BC-B7BD-1C9E796F55E4}" presName="negativeSpace" presStyleCnt="0"/>
      <dgm:spPr/>
    </dgm:pt>
    <dgm:pt modelId="{41662DC8-41F9-46FE-B6AE-13AAEB3EF110}" type="pres">
      <dgm:prSet presAssocID="{96F8E146-3EDD-49BC-B7BD-1C9E796F55E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9247826-2284-4147-A15E-FDB4247C6D69}" type="presOf" srcId="{96F8E146-3EDD-49BC-B7BD-1C9E796F55E4}" destId="{E944643A-012E-4517-B14A-D4F2641D9E04}" srcOrd="1" destOrd="0" presId="urn:microsoft.com/office/officeart/2005/8/layout/list1"/>
    <dgm:cxn modelId="{D9830F4F-82B6-4AC0-A2C3-4D680FF3350A}" type="presOf" srcId="{65AA7D70-49DA-46AC-9449-E7CC5E46F9FC}" destId="{A0FCC365-237B-468A-9415-D431DD971A9C}" srcOrd="0" destOrd="0" presId="urn:microsoft.com/office/officeart/2005/8/layout/list1"/>
    <dgm:cxn modelId="{F5928A09-F60E-4DC6-B715-04D1447521F5}" srcId="{65AA7D70-49DA-46AC-9449-E7CC5E46F9FC}" destId="{96F8E146-3EDD-49BC-B7BD-1C9E796F55E4}" srcOrd="4" destOrd="0" parTransId="{AE711656-7070-499D-AF8D-95FE2A576535}" sibTransId="{8E8681BC-E137-4CCC-A26B-0FCD3083AC43}"/>
    <dgm:cxn modelId="{6EB72930-9345-4CBC-B053-1D7B28567809}" srcId="{65AA7D70-49DA-46AC-9449-E7CC5E46F9FC}" destId="{5F43AAA6-795B-4CD6-9E63-C1B94E576E86}" srcOrd="3" destOrd="0" parTransId="{F7CC17F9-681D-4615-8142-C84193797FC1}" sibTransId="{9EA8FDB8-A60F-4D40-9506-24559D9DBBCC}"/>
    <dgm:cxn modelId="{4DE7E471-1080-4E98-965D-B7E3C03B9D90}" srcId="{65AA7D70-49DA-46AC-9449-E7CC5E46F9FC}" destId="{690D96AD-2383-41F4-9F7D-C9D1C3459091}" srcOrd="0" destOrd="0" parTransId="{FF81006D-6D1F-4BCC-8F0D-A73351985CB9}" sibTransId="{6DD53334-5F37-40D9-AD43-D7B46C52F31F}"/>
    <dgm:cxn modelId="{B23E0442-858E-404A-8A82-549D22F176AB}" srcId="{65AA7D70-49DA-46AC-9449-E7CC5E46F9FC}" destId="{0677F8E7-5533-4431-993A-D3F2E8C0DCF4}" srcOrd="2" destOrd="0" parTransId="{1145B6DD-749D-4479-8822-A91D65BE4BEC}" sibTransId="{4441B8E5-9BF8-4B85-9BF7-DF376A55C76F}"/>
    <dgm:cxn modelId="{A8222021-6CDD-42BB-A035-F463841E1A24}" type="presOf" srcId="{D3BF8D0E-A255-4734-86D7-C7C554C9A43B}" destId="{76D2EE99-511A-46F7-A91A-821191821B72}" srcOrd="1" destOrd="0" presId="urn:microsoft.com/office/officeart/2005/8/layout/list1"/>
    <dgm:cxn modelId="{32FB81DF-D044-49F4-A6C1-C495960A5FFC}" type="presOf" srcId="{5F43AAA6-795B-4CD6-9E63-C1B94E576E86}" destId="{18FA74DF-8D25-4C2C-95C6-4141FA02815C}" srcOrd="1" destOrd="0" presId="urn:microsoft.com/office/officeart/2005/8/layout/list1"/>
    <dgm:cxn modelId="{49347431-2C28-419C-9D7E-12E3BB1DF99F}" srcId="{65AA7D70-49DA-46AC-9449-E7CC5E46F9FC}" destId="{D3BF8D0E-A255-4734-86D7-C7C554C9A43B}" srcOrd="1" destOrd="0" parTransId="{AEA530AE-3C3F-4C0D-8F25-09C7BDF19612}" sibTransId="{216B38C5-D269-432E-A770-7B348AD704B4}"/>
    <dgm:cxn modelId="{73CF8DC1-C8A0-4497-9AFE-F890F0800B20}" type="presOf" srcId="{0677F8E7-5533-4431-993A-D3F2E8C0DCF4}" destId="{7133A180-AD64-4174-8BAC-C7CB23CB72A4}" srcOrd="1" destOrd="0" presId="urn:microsoft.com/office/officeart/2005/8/layout/list1"/>
    <dgm:cxn modelId="{1D55B96A-9D73-49C8-AB7E-DDF46640D661}" type="presOf" srcId="{0677F8E7-5533-4431-993A-D3F2E8C0DCF4}" destId="{2233F874-CE7D-43DF-B2B2-8C458D01CFDD}" srcOrd="0" destOrd="0" presId="urn:microsoft.com/office/officeart/2005/8/layout/list1"/>
    <dgm:cxn modelId="{699AD1D7-4A81-4F5F-9117-DC940A1CF673}" type="presOf" srcId="{D3BF8D0E-A255-4734-86D7-C7C554C9A43B}" destId="{57EEF4D6-5370-43C1-8291-D0545B564AD1}" srcOrd="0" destOrd="0" presId="urn:microsoft.com/office/officeart/2005/8/layout/list1"/>
    <dgm:cxn modelId="{4379E400-6829-4E93-B7CB-94EAF459978D}" type="presOf" srcId="{5F43AAA6-795B-4CD6-9E63-C1B94E576E86}" destId="{9655212D-8034-46FE-B162-DA32FEF84C8B}" srcOrd="0" destOrd="0" presId="urn:microsoft.com/office/officeart/2005/8/layout/list1"/>
    <dgm:cxn modelId="{88A52214-976C-4CD8-A3F8-25612F0109A3}" type="presOf" srcId="{690D96AD-2383-41F4-9F7D-C9D1C3459091}" destId="{B4F120DC-123C-4BFE-943E-8AB361F517AD}" srcOrd="0" destOrd="0" presId="urn:microsoft.com/office/officeart/2005/8/layout/list1"/>
    <dgm:cxn modelId="{4FAAA9CE-6988-4C2B-8122-989356F8BB55}" type="presOf" srcId="{96F8E146-3EDD-49BC-B7BD-1C9E796F55E4}" destId="{DB818019-FF6D-4290-B77F-FB5027ABF3CD}" srcOrd="0" destOrd="0" presId="urn:microsoft.com/office/officeart/2005/8/layout/list1"/>
    <dgm:cxn modelId="{D7051CE2-6FE8-49D6-A964-8A500BB0B836}" type="presOf" srcId="{690D96AD-2383-41F4-9F7D-C9D1C3459091}" destId="{886B0E9A-B77E-46A8-BB23-A8305A93B52C}" srcOrd="1" destOrd="0" presId="urn:microsoft.com/office/officeart/2005/8/layout/list1"/>
    <dgm:cxn modelId="{A32F38E8-6A33-4616-B9B0-A92CC5C3D4AD}" type="presParOf" srcId="{A0FCC365-237B-468A-9415-D431DD971A9C}" destId="{77C5BCAA-4399-471E-8FBA-FA4F843A097E}" srcOrd="0" destOrd="0" presId="urn:microsoft.com/office/officeart/2005/8/layout/list1"/>
    <dgm:cxn modelId="{9B6D2095-6E64-41BD-8E02-3C6CBFEC6C16}" type="presParOf" srcId="{77C5BCAA-4399-471E-8FBA-FA4F843A097E}" destId="{B4F120DC-123C-4BFE-943E-8AB361F517AD}" srcOrd="0" destOrd="0" presId="urn:microsoft.com/office/officeart/2005/8/layout/list1"/>
    <dgm:cxn modelId="{D8A0F993-45FE-4626-8654-7D26E2C8B3A2}" type="presParOf" srcId="{77C5BCAA-4399-471E-8FBA-FA4F843A097E}" destId="{886B0E9A-B77E-46A8-BB23-A8305A93B52C}" srcOrd="1" destOrd="0" presId="urn:microsoft.com/office/officeart/2005/8/layout/list1"/>
    <dgm:cxn modelId="{928C9E4C-3D3A-4CA5-BB4F-65BFBBBABCA6}" type="presParOf" srcId="{A0FCC365-237B-468A-9415-D431DD971A9C}" destId="{4BB9684E-6D7D-4B5E-8715-B663AE79B49C}" srcOrd="1" destOrd="0" presId="urn:microsoft.com/office/officeart/2005/8/layout/list1"/>
    <dgm:cxn modelId="{B1B4567B-3EDF-4D51-A1DB-8D34820B0B81}" type="presParOf" srcId="{A0FCC365-237B-468A-9415-D431DD971A9C}" destId="{4C0C8418-E3E2-41FB-8DE1-D3C50DCAD438}" srcOrd="2" destOrd="0" presId="urn:microsoft.com/office/officeart/2005/8/layout/list1"/>
    <dgm:cxn modelId="{03DCCEBB-B107-4643-BEC1-24B3FF65FAB5}" type="presParOf" srcId="{A0FCC365-237B-468A-9415-D431DD971A9C}" destId="{E865579D-B646-4B65-976B-CEF45E7D384F}" srcOrd="3" destOrd="0" presId="urn:microsoft.com/office/officeart/2005/8/layout/list1"/>
    <dgm:cxn modelId="{EF5B5251-AE45-4E7B-A92E-876452756802}" type="presParOf" srcId="{A0FCC365-237B-468A-9415-D431DD971A9C}" destId="{17CB0D32-050D-46F2-BF9C-1FF352F0F50E}" srcOrd="4" destOrd="0" presId="urn:microsoft.com/office/officeart/2005/8/layout/list1"/>
    <dgm:cxn modelId="{4E289A37-F5DD-4A5F-84E6-968243D32B95}" type="presParOf" srcId="{17CB0D32-050D-46F2-BF9C-1FF352F0F50E}" destId="{57EEF4D6-5370-43C1-8291-D0545B564AD1}" srcOrd="0" destOrd="0" presId="urn:microsoft.com/office/officeart/2005/8/layout/list1"/>
    <dgm:cxn modelId="{134B216C-575E-4CDF-B963-C1E9FF2ACB2D}" type="presParOf" srcId="{17CB0D32-050D-46F2-BF9C-1FF352F0F50E}" destId="{76D2EE99-511A-46F7-A91A-821191821B72}" srcOrd="1" destOrd="0" presId="urn:microsoft.com/office/officeart/2005/8/layout/list1"/>
    <dgm:cxn modelId="{043CBA25-EB52-4811-90DB-AAF6FF62638A}" type="presParOf" srcId="{A0FCC365-237B-468A-9415-D431DD971A9C}" destId="{1F19B61A-29F1-4E2A-9D29-EFA694F025B3}" srcOrd="5" destOrd="0" presId="urn:microsoft.com/office/officeart/2005/8/layout/list1"/>
    <dgm:cxn modelId="{B9E54435-1C08-4735-806E-5F17F9855F38}" type="presParOf" srcId="{A0FCC365-237B-468A-9415-D431DD971A9C}" destId="{82017E99-2007-4B35-9932-99CB7748081D}" srcOrd="6" destOrd="0" presId="urn:microsoft.com/office/officeart/2005/8/layout/list1"/>
    <dgm:cxn modelId="{DA3A3B93-E387-4124-9666-6E5FAEF8BF70}" type="presParOf" srcId="{A0FCC365-237B-468A-9415-D431DD971A9C}" destId="{490CF088-23F2-4ABA-B289-549F98571D7D}" srcOrd="7" destOrd="0" presId="urn:microsoft.com/office/officeart/2005/8/layout/list1"/>
    <dgm:cxn modelId="{D42D95CE-8F13-464E-8FB9-1F67EB267D39}" type="presParOf" srcId="{A0FCC365-237B-468A-9415-D431DD971A9C}" destId="{DB766C15-8647-4069-95CC-D8D46054096C}" srcOrd="8" destOrd="0" presId="urn:microsoft.com/office/officeart/2005/8/layout/list1"/>
    <dgm:cxn modelId="{7C353699-7258-43FF-9001-46E653F3A9BC}" type="presParOf" srcId="{DB766C15-8647-4069-95CC-D8D46054096C}" destId="{2233F874-CE7D-43DF-B2B2-8C458D01CFDD}" srcOrd="0" destOrd="0" presId="urn:microsoft.com/office/officeart/2005/8/layout/list1"/>
    <dgm:cxn modelId="{17F50ECB-8948-4267-AF51-6BEF6E97F85B}" type="presParOf" srcId="{DB766C15-8647-4069-95CC-D8D46054096C}" destId="{7133A180-AD64-4174-8BAC-C7CB23CB72A4}" srcOrd="1" destOrd="0" presId="urn:microsoft.com/office/officeart/2005/8/layout/list1"/>
    <dgm:cxn modelId="{AD62734C-5818-4836-BDC0-C482788A6CB5}" type="presParOf" srcId="{A0FCC365-237B-468A-9415-D431DD971A9C}" destId="{EC9F9DC8-E3B3-42CC-8549-32DDA6D712CC}" srcOrd="9" destOrd="0" presId="urn:microsoft.com/office/officeart/2005/8/layout/list1"/>
    <dgm:cxn modelId="{6D32E19F-251E-486F-846D-EF62C2F70E0D}" type="presParOf" srcId="{A0FCC365-237B-468A-9415-D431DD971A9C}" destId="{CFADB607-624B-486B-AF28-036A45109828}" srcOrd="10" destOrd="0" presId="urn:microsoft.com/office/officeart/2005/8/layout/list1"/>
    <dgm:cxn modelId="{0214BC80-D3F2-41FF-99B4-2089E0A09397}" type="presParOf" srcId="{A0FCC365-237B-468A-9415-D431DD971A9C}" destId="{8674BA84-F49C-45F6-8FA1-606CA437AB6B}" srcOrd="11" destOrd="0" presId="urn:microsoft.com/office/officeart/2005/8/layout/list1"/>
    <dgm:cxn modelId="{ECCC88CC-5468-4B5B-BC39-051096B63411}" type="presParOf" srcId="{A0FCC365-237B-468A-9415-D431DD971A9C}" destId="{9772447B-EAC8-403F-A11A-10B01974B7C6}" srcOrd="12" destOrd="0" presId="urn:microsoft.com/office/officeart/2005/8/layout/list1"/>
    <dgm:cxn modelId="{A99476A4-AFB6-4647-8A6A-EB4F519E32B7}" type="presParOf" srcId="{9772447B-EAC8-403F-A11A-10B01974B7C6}" destId="{9655212D-8034-46FE-B162-DA32FEF84C8B}" srcOrd="0" destOrd="0" presId="urn:microsoft.com/office/officeart/2005/8/layout/list1"/>
    <dgm:cxn modelId="{57DDE43C-EA82-4362-AF48-63F0DBE18825}" type="presParOf" srcId="{9772447B-EAC8-403F-A11A-10B01974B7C6}" destId="{18FA74DF-8D25-4C2C-95C6-4141FA02815C}" srcOrd="1" destOrd="0" presId="urn:microsoft.com/office/officeart/2005/8/layout/list1"/>
    <dgm:cxn modelId="{2BF520A1-6C32-45E6-8628-27193A328D45}" type="presParOf" srcId="{A0FCC365-237B-468A-9415-D431DD971A9C}" destId="{6296B93B-541A-4530-AD74-FEA97CDE7785}" srcOrd="13" destOrd="0" presId="urn:microsoft.com/office/officeart/2005/8/layout/list1"/>
    <dgm:cxn modelId="{524AEE18-3857-4973-9A31-3376C5DBC0FE}" type="presParOf" srcId="{A0FCC365-237B-468A-9415-D431DD971A9C}" destId="{6AD76B3E-B9AF-4511-9819-BEB541796494}" srcOrd="14" destOrd="0" presId="urn:microsoft.com/office/officeart/2005/8/layout/list1"/>
    <dgm:cxn modelId="{7356DA37-028C-44E9-A818-852A31C63F93}" type="presParOf" srcId="{A0FCC365-237B-468A-9415-D431DD971A9C}" destId="{8D56DDE1-A27E-4E7B-991D-33B9260E9966}" srcOrd="15" destOrd="0" presId="urn:microsoft.com/office/officeart/2005/8/layout/list1"/>
    <dgm:cxn modelId="{A22757BD-77E0-4625-A582-256967176B6A}" type="presParOf" srcId="{A0FCC365-237B-468A-9415-D431DD971A9C}" destId="{BAB62022-E899-4FF7-8E9C-CD723B0D0745}" srcOrd="16" destOrd="0" presId="urn:microsoft.com/office/officeart/2005/8/layout/list1"/>
    <dgm:cxn modelId="{75BB6BA9-8439-4582-B2C5-333433EF7C5F}" type="presParOf" srcId="{BAB62022-E899-4FF7-8E9C-CD723B0D0745}" destId="{DB818019-FF6D-4290-B77F-FB5027ABF3CD}" srcOrd="0" destOrd="0" presId="urn:microsoft.com/office/officeart/2005/8/layout/list1"/>
    <dgm:cxn modelId="{D2E8B2B7-2811-4154-B3D2-845290CAF656}" type="presParOf" srcId="{BAB62022-E899-4FF7-8E9C-CD723B0D0745}" destId="{E944643A-012E-4517-B14A-D4F2641D9E04}" srcOrd="1" destOrd="0" presId="urn:microsoft.com/office/officeart/2005/8/layout/list1"/>
    <dgm:cxn modelId="{0413A668-E8C6-4EF8-B3F7-0A3F4E9C6679}" type="presParOf" srcId="{A0FCC365-237B-468A-9415-D431DD971A9C}" destId="{68072EBB-151C-471C-B9B2-75F5371246B2}" srcOrd="17" destOrd="0" presId="urn:microsoft.com/office/officeart/2005/8/layout/list1"/>
    <dgm:cxn modelId="{9C5ECF9A-57B1-417B-B199-DC7274E69E56}" type="presParOf" srcId="{A0FCC365-237B-468A-9415-D431DD971A9C}" destId="{41662DC8-41F9-46FE-B6AE-13AAEB3EF1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60C9452-668D-4DCB-B933-DB52B935D3FF}" type="doc">
      <dgm:prSet loTypeId="urn:microsoft.com/office/officeart/2005/8/layout/matrix1" loCatId="matrix" qsTypeId="urn:microsoft.com/office/officeart/2005/8/quickstyle/3d2" qsCatId="3D" csTypeId="urn:microsoft.com/office/officeart/2005/8/colors/colorful1#15" csCatId="colorful" phldr="1"/>
      <dgm:spPr/>
      <dgm:t>
        <a:bodyPr/>
        <a:lstStyle/>
        <a:p>
          <a:endParaRPr lang="en-GB"/>
        </a:p>
      </dgm:t>
    </dgm:pt>
    <dgm:pt modelId="{53BF79CD-B25E-4B9A-AA6C-BAF01B32D570}">
      <dgm:prSet phldrT="[Text]" custT="1"/>
      <dgm:spPr/>
      <dgm:t>
        <a:bodyPr/>
        <a:lstStyle/>
        <a:p>
          <a:r>
            <a:rPr lang="en-GB" sz="2800" dirty="0" smtClean="0"/>
            <a:t>Ymagweddau eiriolaeth heb gyfarwyddyd</a:t>
          </a:r>
          <a:endParaRPr lang="cy-GB" sz="2800" dirty="0"/>
        </a:p>
      </dgm:t>
    </dgm:pt>
    <dgm:pt modelId="{5BECF32F-9FFC-4075-A879-5C0032B4DC3C}" type="parTrans" cxnId="{0A3DE54C-FE21-4873-BBF0-F853D25F4C3A}">
      <dgm:prSet/>
      <dgm:spPr/>
      <dgm:t>
        <a:bodyPr/>
        <a:lstStyle/>
        <a:p>
          <a:endParaRPr lang="en-GB" sz="3600"/>
        </a:p>
      </dgm:t>
    </dgm:pt>
    <dgm:pt modelId="{D222C7BE-B3D5-473A-8A96-460DB4FE7FA9}" type="sibTrans" cxnId="{0A3DE54C-FE21-4873-BBF0-F853D25F4C3A}">
      <dgm:prSet/>
      <dgm:spPr/>
      <dgm:t>
        <a:bodyPr/>
        <a:lstStyle/>
        <a:p>
          <a:endParaRPr lang="en-GB" sz="3600"/>
        </a:p>
      </dgm:t>
    </dgm:pt>
    <dgm:pt modelId="{F5989EC3-1439-4E2A-8E3C-27FECB22B206}">
      <dgm:prSet phldrT="[Text]" custT="1"/>
      <dgm:spPr/>
      <dgm:t>
        <a:bodyPr/>
        <a:lstStyle/>
        <a:p>
          <a:r>
            <a:rPr lang="en-GB" sz="3600" dirty="0" smtClean="0"/>
            <a:t>Seiliedig ar hawliau </a:t>
          </a:r>
          <a:endParaRPr lang="cy-GB" sz="3600" dirty="0"/>
        </a:p>
      </dgm:t>
    </dgm:pt>
    <dgm:pt modelId="{43B3BB24-C621-4400-B07F-C3C2E952863D}" type="parTrans" cxnId="{D772EFDA-7EF4-40B7-8975-5F3B25016BDE}">
      <dgm:prSet/>
      <dgm:spPr/>
      <dgm:t>
        <a:bodyPr/>
        <a:lstStyle/>
        <a:p>
          <a:endParaRPr lang="en-GB" sz="3600"/>
        </a:p>
      </dgm:t>
    </dgm:pt>
    <dgm:pt modelId="{FC884E3D-85C4-4425-83A3-737947D214D7}" type="sibTrans" cxnId="{D772EFDA-7EF4-40B7-8975-5F3B25016BDE}">
      <dgm:prSet/>
      <dgm:spPr/>
      <dgm:t>
        <a:bodyPr/>
        <a:lstStyle/>
        <a:p>
          <a:endParaRPr lang="en-GB" sz="3600"/>
        </a:p>
      </dgm:t>
    </dgm:pt>
    <dgm:pt modelId="{607C4022-6240-453A-B6DC-9B431E0245AE}">
      <dgm:prSet phldrT="[Text]" custT="1"/>
      <dgm:spPr/>
      <dgm:t>
        <a:bodyPr/>
        <a:lstStyle/>
        <a:p>
          <a:r>
            <a:rPr lang="en-GB" sz="3600" dirty="0" smtClean="0"/>
            <a:t>Canolbwyntio ar unigolion</a:t>
          </a:r>
          <a:endParaRPr lang="cy-GB" sz="3600" dirty="0"/>
        </a:p>
      </dgm:t>
    </dgm:pt>
    <dgm:pt modelId="{A8571002-110E-4F93-83C4-ADA8EF193904}" type="parTrans" cxnId="{38BA3555-FB5A-4F66-912F-8AFC70293E5A}">
      <dgm:prSet/>
      <dgm:spPr/>
      <dgm:t>
        <a:bodyPr/>
        <a:lstStyle/>
        <a:p>
          <a:endParaRPr lang="en-GB" sz="3600"/>
        </a:p>
      </dgm:t>
    </dgm:pt>
    <dgm:pt modelId="{EED74181-49E4-4FC0-85CA-DFCBBC066CD7}" type="sibTrans" cxnId="{38BA3555-FB5A-4F66-912F-8AFC70293E5A}">
      <dgm:prSet/>
      <dgm:spPr/>
      <dgm:t>
        <a:bodyPr/>
        <a:lstStyle/>
        <a:p>
          <a:endParaRPr lang="en-GB" sz="3600"/>
        </a:p>
      </dgm:t>
    </dgm:pt>
    <dgm:pt modelId="{C98024AB-645B-40C2-8197-A7E16E48C8CA}">
      <dgm:prSet phldrT="[Text]" custT="1"/>
      <dgm:spPr/>
      <dgm:t>
        <a:bodyPr/>
        <a:lstStyle/>
        <a:p>
          <a:pPr algn="ctr"/>
          <a:r>
            <a:rPr lang="en-GB" sz="3600" dirty="0" smtClean="0"/>
            <a:t>Holistaidd </a:t>
          </a:r>
          <a:endParaRPr lang="cy-GB" sz="3600" dirty="0"/>
        </a:p>
      </dgm:t>
    </dgm:pt>
    <dgm:pt modelId="{15980D35-C94A-4E52-ADD6-7AA22700FBEC}" type="parTrans" cxnId="{BFD1E740-9D72-43DD-9E31-853F96C67C71}">
      <dgm:prSet/>
      <dgm:spPr/>
      <dgm:t>
        <a:bodyPr/>
        <a:lstStyle/>
        <a:p>
          <a:endParaRPr lang="en-GB" sz="3600"/>
        </a:p>
      </dgm:t>
    </dgm:pt>
    <dgm:pt modelId="{E8683FB5-D594-44F4-8FCC-31F89592442C}" type="sibTrans" cxnId="{BFD1E740-9D72-43DD-9E31-853F96C67C71}">
      <dgm:prSet/>
      <dgm:spPr/>
      <dgm:t>
        <a:bodyPr/>
        <a:lstStyle/>
        <a:p>
          <a:endParaRPr lang="en-GB" sz="3600"/>
        </a:p>
      </dgm:t>
    </dgm:pt>
    <dgm:pt modelId="{0B131572-392A-4C22-867E-D6B7998251FF}">
      <dgm:prSet phldrT="[Text]" custT="1"/>
      <dgm:spPr/>
      <dgm:t>
        <a:bodyPr/>
        <a:lstStyle/>
        <a:p>
          <a:r>
            <a:rPr lang="en-GB" sz="3600" dirty="0" smtClean="0"/>
            <a:t>Briff Gwylio </a:t>
          </a:r>
          <a:endParaRPr lang="cy-GB" sz="3600" dirty="0"/>
        </a:p>
      </dgm:t>
    </dgm:pt>
    <dgm:pt modelId="{3B11FAAD-6885-457B-840F-8E6AC30EB0E3}" type="parTrans" cxnId="{3514545A-9B9F-496E-989F-DC28D6E2AD6D}">
      <dgm:prSet/>
      <dgm:spPr/>
      <dgm:t>
        <a:bodyPr/>
        <a:lstStyle/>
        <a:p>
          <a:endParaRPr lang="en-GB" sz="3600"/>
        </a:p>
      </dgm:t>
    </dgm:pt>
    <dgm:pt modelId="{0365C471-F55F-41D4-A35D-AFA99C4288BB}" type="sibTrans" cxnId="{3514545A-9B9F-496E-989F-DC28D6E2AD6D}">
      <dgm:prSet/>
      <dgm:spPr/>
      <dgm:t>
        <a:bodyPr/>
        <a:lstStyle/>
        <a:p>
          <a:endParaRPr lang="en-GB" sz="3600"/>
        </a:p>
      </dgm:t>
    </dgm:pt>
    <dgm:pt modelId="{B24497A9-E4FD-41F9-9C32-6819106E94B6}" type="pres">
      <dgm:prSet presAssocID="{B60C9452-668D-4DCB-B933-DB52B935D3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478B13-38B4-41B7-81CA-C6F478857F3E}" type="pres">
      <dgm:prSet presAssocID="{B60C9452-668D-4DCB-B933-DB52B935D3FF}" presName="matrix" presStyleCnt="0"/>
      <dgm:spPr/>
      <dgm:t>
        <a:bodyPr/>
        <a:lstStyle/>
        <a:p>
          <a:endParaRPr lang="en-GB"/>
        </a:p>
      </dgm:t>
    </dgm:pt>
    <dgm:pt modelId="{FF2C25E5-774E-4301-B0D9-F8964378683D}" type="pres">
      <dgm:prSet presAssocID="{B60C9452-668D-4DCB-B933-DB52B935D3FF}" presName="tile1" presStyleLbl="node1" presStyleIdx="0" presStyleCnt="4"/>
      <dgm:spPr/>
      <dgm:t>
        <a:bodyPr/>
        <a:lstStyle/>
        <a:p>
          <a:endParaRPr lang="en-GB"/>
        </a:p>
      </dgm:t>
    </dgm:pt>
    <dgm:pt modelId="{33C9D262-E38B-40CF-95C3-7465A1E8463B}" type="pres">
      <dgm:prSet presAssocID="{B60C9452-668D-4DCB-B933-DB52B935D3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DC307A-8DB2-4AE8-B780-E3240F8923F3}" type="pres">
      <dgm:prSet presAssocID="{B60C9452-668D-4DCB-B933-DB52B935D3FF}" presName="tile2" presStyleLbl="node1" presStyleIdx="1" presStyleCnt="4"/>
      <dgm:spPr/>
      <dgm:t>
        <a:bodyPr/>
        <a:lstStyle/>
        <a:p>
          <a:endParaRPr lang="en-GB"/>
        </a:p>
      </dgm:t>
    </dgm:pt>
    <dgm:pt modelId="{5546AE90-AB39-41A8-BC72-852B531E4D67}" type="pres">
      <dgm:prSet presAssocID="{B60C9452-668D-4DCB-B933-DB52B935D3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D4969B-B90A-497F-BE5E-48E88BE80937}" type="pres">
      <dgm:prSet presAssocID="{B60C9452-668D-4DCB-B933-DB52B935D3FF}" presName="tile3" presStyleLbl="node1" presStyleIdx="2" presStyleCnt="4"/>
      <dgm:spPr/>
      <dgm:t>
        <a:bodyPr/>
        <a:lstStyle/>
        <a:p>
          <a:endParaRPr lang="en-GB"/>
        </a:p>
      </dgm:t>
    </dgm:pt>
    <dgm:pt modelId="{642ED656-B52F-4BE8-80BB-AD7850259D0E}" type="pres">
      <dgm:prSet presAssocID="{B60C9452-668D-4DCB-B933-DB52B935D3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6760E2-DD22-4E87-A3D8-49E297F6DEBB}" type="pres">
      <dgm:prSet presAssocID="{B60C9452-668D-4DCB-B933-DB52B935D3FF}" presName="tile4" presStyleLbl="node1" presStyleIdx="3" presStyleCnt="4"/>
      <dgm:spPr/>
      <dgm:t>
        <a:bodyPr/>
        <a:lstStyle/>
        <a:p>
          <a:endParaRPr lang="en-GB"/>
        </a:p>
      </dgm:t>
    </dgm:pt>
    <dgm:pt modelId="{D9CD8839-BBBE-46F0-9445-0A8A65A2B8A2}" type="pres">
      <dgm:prSet presAssocID="{B60C9452-668D-4DCB-B933-DB52B935D3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EC6D3C-1034-4D11-A936-32CC8FE27B7C}" type="pres">
      <dgm:prSet presAssocID="{B60C9452-668D-4DCB-B933-DB52B935D3FF}" presName="centerTile" presStyleLbl="fgShp" presStyleIdx="0" presStyleCnt="1" custScaleX="13999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5D2FCA9-4582-4AD9-8B4F-0C4B2BC50362}" type="presOf" srcId="{C98024AB-645B-40C2-8197-A7E16E48C8CA}" destId="{642ED656-B52F-4BE8-80BB-AD7850259D0E}" srcOrd="1" destOrd="0" presId="urn:microsoft.com/office/officeart/2005/8/layout/matrix1"/>
    <dgm:cxn modelId="{5A1C5D97-4FE3-4ED2-8078-FFA6CCB431B4}" type="presOf" srcId="{53BF79CD-B25E-4B9A-AA6C-BAF01B32D570}" destId="{F9EC6D3C-1034-4D11-A936-32CC8FE27B7C}" srcOrd="0" destOrd="0" presId="urn:microsoft.com/office/officeart/2005/8/layout/matrix1"/>
    <dgm:cxn modelId="{38160F06-594E-4041-ABB3-97264DF2A54E}" type="presOf" srcId="{B60C9452-668D-4DCB-B933-DB52B935D3FF}" destId="{B24497A9-E4FD-41F9-9C32-6819106E94B6}" srcOrd="0" destOrd="0" presId="urn:microsoft.com/office/officeart/2005/8/layout/matrix1"/>
    <dgm:cxn modelId="{C7286BBB-6D92-4F3F-B0B2-038EACE7D012}" type="presOf" srcId="{C98024AB-645B-40C2-8197-A7E16E48C8CA}" destId="{99D4969B-B90A-497F-BE5E-48E88BE80937}" srcOrd="0" destOrd="0" presId="urn:microsoft.com/office/officeart/2005/8/layout/matrix1"/>
    <dgm:cxn modelId="{EF223B08-5151-474D-92DC-AFB85072B44F}" type="presOf" srcId="{607C4022-6240-453A-B6DC-9B431E0245AE}" destId="{5546AE90-AB39-41A8-BC72-852B531E4D67}" srcOrd="1" destOrd="0" presId="urn:microsoft.com/office/officeart/2005/8/layout/matrix1"/>
    <dgm:cxn modelId="{3514545A-9B9F-496E-989F-DC28D6E2AD6D}" srcId="{53BF79CD-B25E-4B9A-AA6C-BAF01B32D570}" destId="{0B131572-392A-4C22-867E-D6B7998251FF}" srcOrd="3" destOrd="0" parTransId="{3B11FAAD-6885-457B-840F-8E6AC30EB0E3}" sibTransId="{0365C471-F55F-41D4-A35D-AFA99C4288BB}"/>
    <dgm:cxn modelId="{FDA83892-F5D2-41DE-967E-F27E438414EC}" type="presOf" srcId="{607C4022-6240-453A-B6DC-9B431E0245AE}" destId="{43DC307A-8DB2-4AE8-B780-E3240F8923F3}" srcOrd="0" destOrd="0" presId="urn:microsoft.com/office/officeart/2005/8/layout/matrix1"/>
    <dgm:cxn modelId="{38BA3555-FB5A-4F66-912F-8AFC70293E5A}" srcId="{53BF79CD-B25E-4B9A-AA6C-BAF01B32D570}" destId="{607C4022-6240-453A-B6DC-9B431E0245AE}" srcOrd="1" destOrd="0" parTransId="{A8571002-110E-4F93-83C4-ADA8EF193904}" sibTransId="{EED74181-49E4-4FC0-85CA-DFCBBC066CD7}"/>
    <dgm:cxn modelId="{91CFC50F-F902-45A3-907F-9D677F901BF0}" type="presOf" srcId="{F5989EC3-1439-4E2A-8E3C-27FECB22B206}" destId="{33C9D262-E38B-40CF-95C3-7465A1E8463B}" srcOrd="1" destOrd="0" presId="urn:microsoft.com/office/officeart/2005/8/layout/matrix1"/>
    <dgm:cxn modelId="{4918ACFC-683D-4D87-888B-A2718AE1EB2F}" type="presOf" srcId="{F5989EC3-1439-4E2A-8E3C-27FECB22B206}" destId="{FF2C25E5-774E-4301-B0D9-F8964378683D}" srcOrd="0" destOrd="0" presId="urn:microsoft.com/office/officeart/2005/8/layout/matrix1"/>
    <dgm:cxn modelId="{A4F6FBA4-0551-4986-A783-8FD2C3F4DF7D}" type="presOf" srcId="{0B131572-392A-4C22-867E-D6B7998251FF}" destId="{D9CD8839-BBBE-46F0-9445-0A8A65A2B8A2}" srcOrd="1" destOrd="0" presId="urn:microsoft.com/office/officeart/2005/8/layout/matrix1"/>
    <dgm:cxn modelId="{D772EFDA-7EF4-40B7-8975-5F3B25016BDE}" srcId="{53BF79CD-B25E-4B9A-AA6C-BAF01B32D570}" destId="{F5989EC3-1439-4E2A-8E3C-27FECB22B206}" srcOrd="0" destOrd="0" parTransId="{43B3BB24-C621-4400-B07F-C3C2E952863D}" sibTransId="{FC884E3D-85C4-4425-83A3-737947D214D7}"/>
    <dgm:cxn modelId="{BFD1E740-9D72-43DD-9E31-853F96C67C71}" srcId="{53BF79CD-B25E-4B9A-AA6C-BAF01B32D570}" destId="{C98024AB-645B-40C2-8197-A7E16E48C8CA}" srcOrd="2" destOrd="0" parTransId="{15980D35-C94A-4E52-ADD6-7AA22700FBEC}" sibTransId="{E8683FB5-D594-44F4-8FCC-31F89592442C}"/>
    <dgm:cxn modelId="{6B613A68-7EF2-4405-A8B5-197203C762C1}" type="presOf" srcId="{0B131572-392A-4C22-867E-D6B7998251FF}" destId="{176760E2-DD22-4E87-A3D8-49E297F6DEBB}" srcOrd="0" destOrd="0" presId="urn:microsoft.com/office/officeart/2005/8/layout/matrix1"/>
    <dgm:cxn modelId="{0A3DE54C-FE21-4873-BBF0-F853D25F4C3A}" srcId="{B60C9452-668D-4DCB-B933-DB52B935D3FF}" destId="{53BF79CD-B25E-4B9A-AA6C-BAF01B32D570}" srcOrd="0" destOrd="0" parTransId="{5BECF32F-9FFC-4075-A879-5C0032B4DC3C}" sibTransId="{D222C7BE-B3D5-473A-8A96-460DB4FE7FA9}"/>
    <dgm:cxn modelId="{34BC2F87-6459-46DB-AA7F-1C74E3327C1A}" type="presParOf" srcId="{B24497A9-E4FD-41F9-9C32-6819106E94B6}" destId="{F2478B13-38B4-41B7-81CA-C6F478857F3E}" srcOrd="0" destOrd="0" presId="urn:microsoft.com/office/officeart/2005/8/layout/matrix1"/>
    <dgm:cxn modelId="{AC9C4071-D80F-4278-81B9-C1A65FEC70A5}" type="presParOf" srcId="{F2478B13-38B4-41B7-81CA-C6F478857F3E}" destId="{FF2C25E5-774E-4301-B0D9-F8964378683D}" srcOrd="0" destOrd="0" presId="urn:microsoft.com/office/officeart/2005/8/layout/matrix1"/>
    <dgm:cxn modelId="{31AFCC7B-8BEB-48B3-ACD2-6BB80E778A69}" type="presParOf" srcId="{F2478B13-38B4-41B7-81CA-C6F478857F3E}" destId="{33C9D262-E38B-40CF-95C3-7465A1E8463B}" srcOrd="1" destOrd="0" presId="urn:microsoft.com/office/officeart/2005/8/layout/matrix1"/>
    <dgm:cxn modelId="{EE7D99B1-E7C0-43B0-B03A-B87B6B1DB8C0}" type="presParOf" srcId="{F2478B13-38B4-41B7-81CA-C6F478857F3E}" destId="{43DC307A-8DB2-4AE8-B780-E3240F8923F3}" srcOrd="2" destOrd="0" presId="urn:microsoft.com/office/officeart/2005/8/layout/matrix1"/>
    <dgm:cxn modelId="{DD139976-D58A-4FEE-86AE-247721651DC6}" type="presParOf" srcId="{F2478B13-38B4-41B7-81CA-C6F478857F3E}" destId="{5546AE90-AB39-41A8-BC72-852B531E4D67}" srcOrd="3" destOrd="0" presId="urn:microsoft.com/office/officeart/2005/8/layout/matrix1"/>
    <dgm:cxn modelId="{545C43B2-9825-48C4-B291-04739805DE00}" type="presParOf" srcId="{F2478B13-38B4-41B7-81CA-C6F478857F3E}" destId="{99D4969B-B90A-497F-BE5E-48E88BE80937}" srcOrd="4" destOrd="0" presId="urn:microsoft.com/office/officeart/2005/8/layout/matrix1"/>
    <dgm:cxn modelId="{1264E8C6-8F02-49CE-AA7A-D57C307575B3}" type="presParOf" srcId="{F2478B13-38B4-41B7-81CA-C6F478857F3E}" destId="{642ED656-B52F-4BE8-80BB-AD7850259D0E}" srcOrd="5" destOrd="0" presId="urn:microsoft.com/office/officeart/2005/8/layout/matrix1"/>
    <dgm:cxn modelId="{E77692DE-6B2A-4964-B7F5-B51EA79879AB}" type="presParOf" srcId="{F2478B13-38B4-41B7-81CA-C6F478857F3E}" destId="{176760E2-DD22-4E87-A3D8-49E297F6DEBB}" srcOrd="6" destOrd="0" presId="urn:microsoft.com/office/officeart/2005/8/layout/matrix1"/>
    <dgm:cxn modelId="{BB2285DF-A974-46B0-B63E-033F5678A6B3}" type="presParOf" srcId="{F2478B13-38B4-41B7-81CA-C6F478857F3E}" destId="{D9CD8839-BBBE-46F0-9445-0A8A65A2B8A2}" srcOrd="7" destOrd="0" presId="urn:microsoft.com/office/officeart/2005/8/layout/matrix1"/>
    <dgm:cxn modelId="{AAC011BB-0C11-436E-8ECB-E7023087FEA2}" type="presParOf" srcId="{B24497A9-E4FD-41F9-9C32-6819106E94B6}" destId="{F9EC6D3C-1034-4D11-A936-32CC8FE27B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FD9EC53-1C58-4592-BC0B-31D790984EC1}" type="doc">
      <dgm:prSet loTypeId="urn:microsoft.com/office/officeart/2005/8/layout/vProcess5" loCatId="process" qsTypeId="urn:microsoft.com/office/officeart/2005/8/quickstyle/3d1" qsCatId="3D" csTypeId="urn:microsoft.com/office/officeart/2005/8/colors/colorful1#16" csCatId="colorful" phldr="1"/>
      <dgm:spPr/>
      <dgm:t>
        <a:bodyPr/>
        <a:lstStyle/>
        <a:p>
          <a:endParaRPr lang="en-GB"/>
        </a:p>
      </dgm:t>
    </dgm:pt>
    <dgm:pt modelId="{6C9EE935-4797-43E8-AE37-203C457D8E5E}">
      <dgm:prSet/>
      <dgm:spPr/>
      <dgm:t>
        <a:bodyPr/>
        <a:lstStyle/>
        <a:p>
          <a:r>
            <a:rPr lang="en-GB" b="1" dirty="0" smtClean="0"/>
            <a:t>Mewn grwpiau bach, cwblhewch yr ymarfer, yna rhoi adborth i'r prif grŵp.</a:t>
          </a:r>
          <a:endParaRPr lang="cy-GB" b="1" dirty="0"/>
        </a:p>
      </dgm:t>
    </dgm:pt>
    <dgm:pt modelId="{94F109C7-1EE9-4D9C-9CCF-2B5253471958}" type="parTrans" cxnId="{F84BC8C5-2840-454B-85E0-CA55CC36AAF1}">
      <dgm:prSet/>
      <dgm:spPr/>
      <dgm:t>
        <a:bodyPr/>
        <a:lstStyle/>
        <a:p>
          <a:endParaRPr lang="en-GB"/>
        </a:p>
      </dgm:t>
    </dgm:pt>
    <dgm:pt modelId="{71041BE4-AFC2-4087-B93E-9A993D7C47F6}" type="sibTrans" cxnId="{F84BC8C5-2840-454B-85E0-CA55CC36AAF1}">
      <dgm:prSet/>
      <dgm:spPr/>
      <dgm:t>
        <a:bodyPr/>
        <a:lstStyle/>
        <a:p>
          <a:endParaRPr lang="en-GB" dirty="0"/>
        </a:p>
      </dgm:t>
    </dgm:pt>
    <dgm:pt modelId="{B70645F5-72FE-4FA7-9327-EAA44E24F3F7}">
      <dgm:prSet/>
      <dgm:spPr/>
      <dgm:t>
        <a:bodyPr/>
        <a:lstStyle/>
        <a:p>
          <a:r>
            <a:rPr lang="en-GB" b="1" dirty="0" smtClean="0"/>
            <a:t>Beth ydych chi'n ystyried i fod y prif heriau i ddatblygu deilliannau llesiant personol ar gyfer unigolion?</a:t>
          </a:r>
          <a:endParaRPr lang="cy-GB" b="1" dirty="0"/>
        </a:p>
      </dgm:t>
    </dgm:pt>
    <dgm:pt modelId="{7F379F61-8457-4B4A-A5E8-2E4DF7E13CCD}" type="parTrans" cxnId="{4F50C38C-667A-45E6-9E5F-72CCD44A0B42}">
      <dgm:prSet/>
      <dgm:spPr/>
      <dgm:t>
        <a:bodyPr/>
        <a:lstStyle/>
        <a:p>
          <a:endParaRPr lang="en-GB"/>
        </a:p>
      </dgm:t>
    </dgm:pt>
    <dgm:pt modelId="{A934FC88-06EB-4FE4-A8E8-15ABA31097B4}" type="sibTrans" cxnId="{4F50C38C-667A-45E6-9E5F-72CCD44A0B42}">
      <dgm:prSet/>
      <dgm:spPr/>
      <dgm:t>
        <a:bodyPr/>
        <a:lstStyle/>
        <a:p>
          <a:endParaRPr lang="en-GB" dirty="0"/>
        </a:p>
      </dgm:t>
    </dgm:pt>
    <dgm:pt modelId="{D258C75D-F8F5-4847-AFD9-671D4A0FA53A}">
      <dgm:prSet/>
      <dgm:spPr/>
      <dgm:t>
        <a:bodyPr/>
        <a:lstStyle/>
        <a:p>
          <a:r>
            <a:rPr lang="en-GB" b="1" dirty="0" smtClean="0"/>
            <a:t>Sut all Eiriolwr Proffesiynol Annibynnol gynorthwyo i ddatblygu deilliannau personol ar gyfer unigolyn?</a:t>
          </a:r>
          <a:endParaRPr lang="cy-GB" b="1" dirty="0"/>
        </a:p>
      </dgm:t>
    </dgm:pt>
    <dgm:pt modelId="{2821DA6A-AA1E-4115-802A-CECFA84983C6}" type="parTrans" cxnId="{057DA406-CAD4-4065-AF19-753FE8FC6C71}">
      <dgm:prSet/>
      <dgm:spPr/>
      <dgm:t>
        <a:bodyPr/>
        <a:lstStyle/>
        <a:p>
          <a:endParaRPr lang="en-GB"/>
        </a:p>
      </dgm:t>
    </dgm:pt>
    <dgm:pt modelId="{8CA1F453-991B-4CDF-B4F1-BFAF2B2B0B69}" type="sibTrans" cxnId="{057DA406-CAD4-4065-AF19-753FE8FC6C71}">
      <dgm:prSet/>
      <dgm:spPr/>
      <dgm:t>
        <a:bodyPr/>
        <a:lstStyle/>
        <a:p>
          <a:endParaRPr lang="en-GB"/>
        </a:p>
      </dgm:t>
    </dgm:pt>
    <dgm:pt modelId="{ACB92A8F-58DC-40E2-AFC4-163CA7198033}" type="pres">
      <dgm:prSet presAssocID="{CFD9EC53-1C58-4592-BC0B-31D790984E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9F2156-4F08-49DB-8FFC-4DE7BCDE7EBA}" type="pres">
      <dgm:prSet presAssocID="{CFD9EC53-1C58-4592-BC0B-31D790984EC1}" presName="dummyMaxCanvas" presStyleCnt="0">
        <dgm:presLayoutVars/>
      </dgm:prSet>
      <dgm:spPr/>
    </dgm:pt>
    <dgm:pt modelId="{393A0852-C327-43C3-8F16-A558CBFAD2D9}" type="pres">
      <dgm:prSet presAssocID="{CFD9EC53-1C58-4592-BC0B-31D790984EC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BBDAFF-8D72-4A2B-85A4-51511578438D}" type="pres">
      <dgm:prSet presAssocID="{CFD9EC53-1C58-4592-BC0B-31D790984EC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D895DA-7D46-4095-8AAD-8EAF28C2A1A0}" type="pres">
      <dgm:prSet presAssocID="{CFD9EC53-1C58-4592-BC0B-31D790984EC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B3E9D3-CE06-4290-997B-6330345146BC}" type="pres">
      <dgm:prSet presAssocID="{CFD9EC53-1C58-4592-BC0B-31D790984EC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A657C-25FE-48B3-B074-C02F12160047}" type="pres">
      <dgm:prSet presAssocID="{CFD9EC53-1C58-4592-BC0B-31D790984EC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5237EE-9E58-4172-ACDD-4D0D7AA4D523}" type="pres">
      <dgm:prSet presAssocID="{CFD9EC53-1C58-4592-BC0B-31D790984EC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46668-A331-43D3-89EB-3D3F70043888}" type="pres">
      <dgm:prSet presAssocID="{CFD9EC53-1C58-4592-BC0B-31D790984EC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AC710C-57D4-4E73-BEF3-9C9883EAD4AD}" type="pres">
      <dgm:prSet presAssocID="{CFD9EC53-1C58-4592-BC0B-31D790984EC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F79527-A905-4C80-8A36-DCDA68B64222}" type="presOf" srcId="{A934FC88-06EB-4FE4-A8E8-15ABA31097B4}" destId="{916A657C-25FE-48B3-B074-C02F12160047}" srcOrd="0" destOrd="0" presId="urn:microsoft.com/office/officeart/2005/8/layout/vProcess5"/>
    <dgm:cxn modelId="{F84BC8C5-2840-454B-85E0-CA55CC36AAF1}" srcId="{CFD9EC53-1C58-4592-BC0B-31D790984EC1}" destId="{6C9EE935-4797-43E8-AE37-203C457D8E5E}" srcOrd="0" destOrd="0" parTransId="{94F109C7-1EE9-4D9C-9CCF-2B5253471958}" sibTransId="{71041BE4-AFC2-4087-B93E-9A993D7C47F6}"/>
    <dgm:cxn modelId="{057DA406-CAD4-4065-AF19-753FE8FC6C71}" srcId="{CFD9EC53-1C58-4592-BC0B-31D790984EC1}" destId="{D258C75D-F8F5-4847-AFD9-671D4A0FA53A}" srcOrd="2" destOrd="0" parTransId="{2821DA6A-AA1E-4115-802A-CECFA84983C6}" sibTransId="{8CA1F453-991B-4CDF-B4F1-BFAF2B2B0B69}"/>
    <dgm:cxn modelId="{08499F41-6508-4833-A065-CCE771A8DABB}" type="presOf" srcId="{71041BE4-AFC2-4087-B93E-9A993D7C47F6}" destId="{AAB3E9D3-CE06-4290-997B-6330345146BC}" srcOrd="0" destOrd="0" presId="urn:microsoft.com/office/officeart/2005/8/layout/vProcess5"/>
    <dgm:cxn modelId="{38F92B21-75FC-40FA-BEB1-6567AD6159BA}" type="presOf" srcId="{D258C75D-F8F5-4847-AFD9-671D4A0FA53A}" destId="{EEAC710C-57D4-4E73-BEF3-9C9883EAD4AD}" srcOrd="1" destOrd="0" presId="urn:microsoft.com/office/officeart/2005/8/layout/vProcess5"/>
    <dgm:cxn modelId="{32022134-6B4D-4D62-BA3B-53444D0907C9}" type="presOf" srcId="{B70645F5-72FE-4FA7-9327-EAA44E24F3F7}" destId="{CFBBDAFF-8D72-4A2B-85A4-51511578438D}" srcOrd="0" destOrd="0" presId="urn:microsoft.com/office/officeart/2005/8/layout/vProcess5"/>
    <dgm:cxn modelId="{0EA2DE73-66D9-4E62-896A-68116315F170}" type="presOf" srcId="{CFD9EC53-1C58-4592-BC0B-31D790984EC1}" destId="{ACB92A8F-58DC-40E2-AFC4-163CA7198033}" srcOrd="0" destOrd="0" presId="urn:microsoft.com/office/officeart/2005/8/layout/vProcess5"/>
    <dgm:cxn modelId="{2CBB3DC2-4431-4CCB-95C5-DA38205C37C8}" type="presOf" srcId="{6C9EE935-4797-43E8-AE37-203C457D8E5E}" destId="{393A0852-C327-43C3-8F16-A558CBFAD2D9}" srcOrd="0" destOrd="0" presId="urn:microsoft.com/office/officeart/2005/8/layout/vProcess5"/>
    <dgm:cxn modelId="{81DF1CEC-F59A-4C10-B1E3-817FFCF26F9A}" type="presOf" srcId="{6C9EE935-4797-43E8-AE37-203C457D8E5E}" destId="{AF5237EE-9E58-4172-ACDD-4D0D7AA4D523}" srcOrd="1" destOrd="0" presId="urn:microsoft.com/office/officeart/2005/8/layout/vProcess5"/>
    <dgm:cxn modelId="{4F50C38C-667A-45E6-9E5F-72CCD44A0B42}" srcId="{CFD9EC53-1C58-4592-BC0B-31D790984EC1}" destId="{B70645F5-72FE-4FA7-9327-EAA44E24F3F7}" srcOrd="1" destOrd="0" parTransId="{7F379F61-8457-4B4A-A5E8-2E4DF7E13CCD}" sibTransId="{A934FC88-06EB-4FE4-A8E8-15ABA31097B4}"/>
    <dgm:cxn modelId="{C90BD2DB-FC72-44C6-B712-708117A3BBA3}" type="presOf" srcId="{D258C75D-F8F5-4847-AFD9-671D4A0FA53A}" destId="{49D895DA-7D46-4095-8AAD-8EAF28C2A1A0}" srcOrd="0" destOrd="0" presId="urn:microsoft.com/office/officeart/2005/8/layout/vProcess5"/>
    <dgm:cxn modelId="{C13A9E4E-DF38-45EE-99B3-10CA9179C74A}" type="presOf" srcId="{B70645F5-72FE-4FA7-9327-EAA44E24F3F7}" destId="{38246668-A331-43D3-89EB-3D3F70043888}" srcOrd="1" destOrd="0" presId="urn:microsoft.com/office/officeart/2005/8/layout/vProcess5"/>
    <dgm:cxn modelId="{699F06E1-39E4-44C3-B4D9-82F99A3916D6}" type="presParOf" srcId="{ACB92A8F-58DC-40E2-AFC4-163CA7198033}" destId="{B49F2156-4F08-49DB-8FFC-4DE7BCDE7EBA}" srcOrd="0" destOrd="0" presId="urn:microsoft.com/office/officeart/2005/8/layout/vProcess5"/>
    <dgm:cxn modelId="{A8DB76AD-F2B6-45B0-AF3C-FE69CBABDBF0}" type="presParOf" srcId="{ACB92A8F-58DC-40E2-AFC4-163CA7198033}" destId="{393A0852-C327-43C3-8F16-A558CBFAD2D9}" srcOrd="1" destOrd="0" presId="urn:microsoft.com/office/officeart/2005/8/layout/vProcess5"/>
    <dgm:cxn modelId="{06217340-3444-4EFC-B3B6-CC3E153BF002}" type="presParOf" srcId="{ACB92A8F-58DC-40E2-AFC4-163CA7198033}" destId="{CFBBDAFF-8D72-4A2B-85A4-51511578438D}" srcOrd="2" destOrd="0" presId="urn:microsoft.com/office/officeart/2005/8/layout/vProcess5"/>
    <dgm:cxn modelId="{5492867B-B83C-48C4-85E2-0442876DB8A3}" type="presParOf" srcId="{ACB92A8F-58DC-40E2-AFC4-163CA7198033}" destId="{49D895DA-7D46-4095-8AAD-8EAF28C2A1A0}" srcOrd="3" destOrd="0" presId="urn:microsoft.com/office/officeart/2005/8/layout/vProcess5"/>
    <dgm:cxn modelId="{46EB60F1-E6D8-4DD7-971C-4D4B62453ABC}" type="presParOf" srcId="{ACB92A8F-58DC-40E2-AFC4-163CA7198033}" destId="{AAB3E9D3-CE06-4290-997B-6330345146BC}" srcOrd="4" destOrd="0" presId="urn:microsoft.com/office/officeart/2005/8/layout/vProcess5"/>
    <dgm:cxn modelId="{C05D3E93-C333-439E-BBD0-F59CD92A8455}" type="presParOf" srcId="{ACB92A8F-58DC-40E2-AFC4-163CA7198033}" destId="{916A657C-25FE-48B3-B074-C02F12160047}" srcOrd="5" destOrd="0" presId="urn:microsoft.com/office/officeart/2005/8/layout/vProcess5"/>
    <dgm:cxn modelId="{864C6C05-CCCF-4E34-A5C4-B7EC361EC3CE}" type="presParOf" srcId="{ACB92A8F-58DC-40E2-AFC4-163CA7198033}" destId="{AF5237EE-9E58-4172-ACDD-4D0D7AA4D523}" srcOrd="6" destOrd="0" presId="urn:microsoft.com/office/officeart/2005/8/layout/vProcess5"/>
    <dgm:cxn modelId="{58C32B0F-8C17-4969-B442-0F85696AA0AD}" type="presParOf" srcId="{ACB92A8F-58DC-40E2-AFC4-163CA7198033}" destId="{38246668-A331-43D3-89EB-3D3F70043888}" srcOrd="7" destOrd="0" presId="urn:microsoft.com/office/officeart/2005/8/layout/vProcess5"/>
    <dgm:cxn modelId="{6EE70E61-71DA-48AD-86A9-B2B61C6FC5AD}" type="presParOf" srcId="{ACB92A8F-58DC-40E2-AFC4-163CA7198033}" destId="{EEAC710C-57D4-4E73-BEF3-9C9883EAD4A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CF06CB3-D834-4902-8083-8978DF572FA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72AFC1-D2AE-49FF-840E-D0879703F8CA}">
      <dgm:prSet phldrT="[Text]" custT="1"/>
      <dgm:spPr/>
      <dgm:t>
        <a:bodyPr/>
        <a:lstStyle/>
        <a:p>
          <a:r>
            <a:rPr lang="en-GB" sz="2400" b="1" dirty="0" smtClean="0"/>
            <a:t>Cael cydbwysedd rhwng gofynion cystadleuol</a:t>
          </a:r>
          <a:endParaRPr lang="cy-GB" sz="2400" b="1" dirty="0"/>
        </a:p>
      </dgm:t>
    </dgm:pt>
    <dgm:pt modelId="{48188292-CD7F-4388-93E6-3B79951AA96F}" type="parTrans" cxnId="{FF075938-B7BB-49FA-AF77-0AE446AE4AC4}">
      <dgm:prSet/>
      <dgm:spPr/>
      <dgm:t>
        <a:bodyPr/>
        <a:lstStyle/>
        <a:p>
          <a:endParaRPr lang="en-GB"/>
        </a:p>
      </dgm:t>
    </dgm:pt>
    <dgm:pt modelId="{DE2C490F-8EAD-4926-9A14-5DEC87548794}" type="sibTrans" cxnId="{FF075938-B7BB-49FA-AF77-0AE446AE4AC4}">
      <dgm:prSet/>
      <dgm:spPr/>
      <dgm:t>
        <a:bodyPr/>
        <a:lstStyle/>
        <a:p>
          <a:endParaRPr lang="en-GB"/>
        </a:p>
      </dgm:t>
    </dgm:pt>
    <dgm:pt modelId="{95A894D6-7FDA-4FF4-8ADB-E9CA4CD3DF8A}">
      <dgm:prSet phldrT="[Text]" custT="1"/>
      <dgm:spPr/>
      <dgm:t>
        <a:bodyPr/>
        <a:lstStyle/>
        <a:p>
          <a:r>
            <a:rPr lang="en-GB" sz="2400" b="1" dirty="0" smtClean="0"/>
            <a:t>Deilliannau personol a meini prawf cymhwyster gorfodol</a:t>
          </a:r>
          <a:endParaRPr lang="cy-GB" sz="2400" b="1" dirty="0"/>
        </a:p>
      </dgm:t>
    </dgm:pt>
    <dgm:pt modelId="{B4EF1A21-0F87-4961-8910-490DCD448B4C}" type="parTrans" cxnId="{D4221A3B-BF69-433B-B289-046C2C20926A}">
      <dgm:prSet/>
      <dgm:spPr/>
      <dgm:t>
        <a:bodyPr/>
        <a:lstStyle/>
        <a:p>
          <a:endParaRPr lang="en-GB"/>
        </a:p>
      </dgm:t>
    </dgm:pt>
    <dgm:pt modelId="{9C25B94B-0A62-472C-BD31-4098B1155C44}" type="sibTrans" cxnId="{D4221A3B-BF69-433B-B289-046C2C20926A}">
      <dgm:prSet/>
      <dgm:spPr/>
      <dgm:t>
        <a:bodyPr/>
        <a:lstStyle/>
        <a:p>
          <a:endParaRPr lang="en-GB"/>
        </a:p>
      </dgm:t>
    </dgm:pt>
    <dgm:pt modelId="{00E81936-8849-4DD5-A80C-D669AF483965}">
      <dgm:prSet phldrT="[Text]" custT="1"/>
      <dgm:spPr/>
      <dgm:t>
        <a:bodyPr/>
        <a:lstStyle/>
        <a:p>
          <a:r>
            <a:rPr lang="en-GB" sz="2200" b="1" dirty="0" smtClean="0"/>
            <a:t>Angen cynllunio a chomisiynu yn ffocysu mwy ar ddeilliannau</a:t>
          </a:r>
          <a:endParaRPr lang="cy-GB" sz="2200" b="1" dirty="0"/>
        </a:p>
      </dgm:t>
    </dgm:pt>
    <dgm:pt modelId="{32F4C270-A805-42CB-9B72-A9651F24170C}" type="parTrans" cxnId="{B7B128E8-74BB-4F3D-86B2-65952AF6B103}">
      <dgm:prSet/>
      <dgm:spPr/>
      <dgm:t>
        <a:bodyPr/>
        <a:lstStyle/>
        <a:p>
          <a:endParaRPr lang="en-GB"/>
        </a:p>
      </dgm:t>
    </dgm:pt>
    <dgm:pt modelId="{35E1F920-58A6-4396-B403-30AE0A68F786}" type="sibTrans" cxnId="{B7B128E8-74BB-4F3D-86B2-65952AF6B103}">
      <dgm:prSet/>
      <dgm:spPr/>
      <dgm:t>
        <a:bodyPr/>
        <a:lstStyle/>
        <a:p>
          <a:endParaRPr lang="en-GB"/>
        </a:p>
      </dgm:t>
    </dgm:pt>
    <dgm:pt modelId="{7F2998E7-3FC6-4701-9577-2929CA3FF7DB}">
      <dgm:prSet custT="1"/>
      <dgm:spPr/>
      <dgm:t>
        <a:bodyPr/>
        <a:lstStyle/>
        <a:p>
          <a:r>
            <a:rPr lang="en-GB" sz="2400" b="1" dirty="0" smtClean="0"/>
            <a:t>Methu neu amharod i gymryd rhan</a:t>
          </a:r>
          <a:endParaRPr lang="cy-GB" sz="2400" b="1" dirty="0"/>
        </a:p>
      </dgm:t>
    </dgm:pt>
    <dgm:pt modelId="{079C8DD9-384E-4447-B1DE-529FA22DAF6B}" type="parTrans" cxnId="{CAF26A57-CA57-4F83-93A2-6B48ABA3CCD2}">
      <dgm:prSet/>
      <dgm:spPr/>
      <dgm:t>
        <a:bodyPr/>
        <a:lstStyle/>
        <a:p>
          <a:endParaRPr lang="en-GB"/>
        </a:p>
      </dgm:t>
    </dgm:pt>
    <dgm:pt modelId="{9BCFDC1A-9AEB-482A-B2E8-A98781A3A6C1}" type="sibTrans" cxnId="{CAF26A57-CA57-4F83-93A2-6B48ABA3CCD2}">
      <dgm:prSet/>
      <dgm:spPr/>
      <dgm:t>
        <a:bodyPr/>
        <a:lstStyle/>
        <a:p>
          <a:endParaRPr lang="en-GB"/>
        </a:p>
      </dgm:t>
    </dgm:pt>
    <dgm:pt modelId="{31BC638B-FBC0-469E-9F98-691F8D0A4B23}">
      <dgm:prSet custT="1"/>
      <dgm:spPr/>
      <dgm:t>
        <a:bodyPr/>
        <a:lstStyle/>
        <a:p>
          <a:r>
            <a:rPr lang="en-GB" sz="2400" b="1" dirty="0" smtClean="0"/>
            <a:t>Newid o ffocws a arweinir gan wasanaeth i un a arweinir gan ddeilliannau</a:t>
          </a:r>
          <a:endParaRPr lang="cy-GB" sz="2400" b="1" dirty="0"/>
        </a:p>
      </dgm:t>
    </dgm:pt>
    <dgm:pt modelId="{55AD2C84-61B3-4576-B876-1A9894CED4E5}" type="parTrans" cxnId="{E31770FD-8604-4E69-972C-E87E79FA42A8}">
      <dgm:prSet/>
      <dgm:spPr/>
      <dgm:t>
        <a:bodyPr/>
        <a:lstStyle/>
        <a:p>
          <a:endParaRPr lang="en-GB"/>
        </a:p>
      </dgm:t>
    </dgm:pt>
    <dgm:pt modelId="{57145496-47BE-43C0-916A-1B4237CEE7CB}" type="sibTrans" cxnId="{E31770FD-8604-4E69-972C-E87E79FA42A8}">
      <dgm:prSet/>
      <dgm:spPr/>
      <dgm:t>
        <a:bodyPr/>
        <a:lstStyle/>
        <a:p>
          <a:endParaRPr lang="en-GB"/>
        </a:p>
      </dgm:t>
    </dgm:pt>
    <dgm:pt modelId="{18BBF64E-7263-4422-84BC-E693618F9645}">
      <dgm:prSet custT="1"/>
      <dgm:spPr/>
      <dgm:t>
        <a:bodyPr/>
        <a:lstStyle/>
        <a:p>
          <a:r>
            <a:rPr lang="en-GB" sz="2400" b="1" dirty="0" smtClean="0"/>
            <a:t>Gwir gyfyngiadau ar wasanaethau</a:t>
          </a:r>
          <a:endParaRPr lang="cy-GB" sz="2400" b="1" dirty="0"/>
        </a:p>
      </dgm:t>
    </dgm:pt>
    <dgm:pt modelId="{ED396113-0F8C-4B30-8429-E92027BB658A}" type="parTrans" cxnId="{19AC1F5F-B828-48AC-A963-F3DC072BE6F4}">
      <dgm:prSet/>
      <dgm:spPr/>
      <dgm:t>
        <a:bodyPr/>
        <a:lstStyle/>
        <a:p>
          <a:endParaRPr lang="en-GB"/>
        </a:p>
      </dgm:t>
    </dgm:pt>
    <dgm:pt modelId="{A8DC5726-51F7-4EBF-A0AC-4508FECF2C9C}" type="sibTrans" cxnId="{19AC1F5F-B828-48AC-A963-F3DC072BE6F4}">
      <dgm:prSet/>
      <dgm:spPr/>
      <dgm:t>
        <a:bodyPr/>
        <a:lstStyle/>
        <a:p>
          <a:endParaRPr lang="en-GB"/>
        </a:p>
      </dgm:t>
    </dgm:pt>
    <dgm:pt modelId="{C97882C1-4569-4B68-AB09-62C0C26D0FAE}">
      <dgm:prSet custT="1"/>
      <dgm:spPr/>
      <dgm:t>
        <a:bodyPr/>
        <a:lstStyle/>
        <a:p>
          <a:r>
            <a:rPr lang="en-GB" sz="2200" b="1" dirty="0" smtClean="0"/>
            <a:t>Deall a gweithredu gwahanol fathau o ddeilliannau</a:t>
          </a:r>
          <a:endParaRPr lang="cy-GB" sz="2200" b="1" dirty="0"/>
        </a:p>
      </dgm:t>
    </dgm:pt>
    <dgm:pt modelId="{EDD63250-F1D3-4B04-A118-9AED18D84F59}" type="parTrans" cxnId="{A278EBDF-2B38-4DD4-A196-CCE34BCACC72}">
      <dgm:prSet/>
      <dgm:spPr/>
      <dgm:t>
        <a:bodyPr/>
        <a:lstStyle/>
        <a:p>
          <a:endParaRPr lang="en-GB"/>
        </a:p>
      </dgm:t>
    </dgm:pt>
    <dgm:pt modelId="{50CC7F40-7503-4AA8-94FF-4039D355A884}" type="sibTrans" cxnId="{A278EBDF-2B38-4DD4-A196-CCE34BCACC72}">
      <dgm:prSet/>
      <dgm:spPr/>
      <dgm:t>
        <a:bodyPr/>
        <a:lstStyle/>
        <a:p>
          <a:endParaRPr lang="en-GB"/>
        </a:p>
      </dgm:t>
    </dgm:pt>
    <dgm:pt modelId="{EEB15487-AD42-4BDA-805E-0553B25718F7}" type="pres">
      <dgm:prSet presAssocID="{0CF06CB3-D834-4902-8083-8978DF572F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408B87-CDD1-47F9-AB5E-CF4C863C246E}" type="pres">
      <dgm:prSet presAssocID="{1072AFC1-D2AE-49FF-840E-D0879703F8CA}" presName="parentLin" presStyleCnt="0"/>
      <dgm:spPr/>
      <dgm:t>
        <a:bodyPr/>
        <a:lstStyle/>
        <a:p>
          <a:endParaRPr lang="en-GB"/>
        </a:p>
      </dgm:t>
    </dgm:pt>
    <dgm:pt modelId="{22178B2F-3031-4214-A34B-27BFBFBF0CC8}" type="pres">
      <dgm:prSet presAssocID="{1072AFC1-D2AE-49FF-840E-D0879703F8CA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02BEB77B-3A6C-48A6-B193-FF9890E56258}" type="pres">
      <dgm:prSet presAssocID="{1072AFC1-D2AE-49FF-840E-D0879703F8CA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F0DED8-1007-4275-8ECA-B59B6F311150}" type="pres">
      <dgm:prSet presAssocID="{1072AFC1-D2AE-49FF-840E-D0879703F8CA}" presName="negativeSpace" presStyleCnt="0"/>
      <dgm:spPr/>
      <dgm:t>
        <a:bodyPr/>
        <a:lstStyle/>
        <a:p>
          <a:endParaRPr lang="en-GB"/>
        </a:p>
      </dgm:t>
    </dgm:pt>
    <dgm:pt modelId="{2A0C29A4-1AEB-475F-9D81-F648C60937E3}" type="pres">
      <dgm:prSet presAssocID="{1072AFC1-D2AE-49FF-840E-D0879703F8CA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A430E-F2F3-46B1-9E38-914C4D3B4B2E}" type="pres">
      <dgm:prSet presAssocID="{DE2C490F-8EAD-4926-9A14-5DEC87548794}" presName="spaceBetweenRectangles" presStyleCnt="0"/>
      <dgm:spPr/>
      <dgm:t>
        <a:bodyPr/>
        <a:lstStyle/>
        <a:p>
          <a:endParaRPr lang="en-GB"/>
        </a:p>
      </dgm:t>
    </dgm:pt>
    <dgm:pt modelId="{99F70514-C8F8-4DC3-AD91-67188A8F7C25}" type="pres">
      <dgm:prSet presAssocID="{95A894D6-7FDA-4FF4-8ADB-E9CA4CD3DF8A}" presName="parentLin" presStyleCnt="0"/>
      <dgm:spPr/>
      <dgm:t>
        <a:bodyPr/>
        <a:lstStyle/>
        <a:p>
          <a:endParaRPr lang="en-GB"/>
        </a:p>
      </dgm:t>
    </dgm:pt>
    <dgm:pt modelId="{47BDFF71-0A42-4FDE-BFB9-85E44A7D6A26}" type="pres">
      <dgm:prSet presAssocID="{95A894D6-7FDA-4FF4-8ADB-E9CA4CD3DF8A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E7C53FD4-FC45-4805-AF54-201AB61D48A4}" type="pres">
      <dgm:prSet presAssocID="{95A894D6-7FDA-4FF4-8ADB-E9CA4CD3DF8A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42CE33-A838-4CBC-A081-5C2BDA04B84E}" type="pres">
      <dgm:prSet presAssocID="{95A894D6-7FDA-4FF4-8ADB-E9CA4CD3DF8A}" presName="negativeSpace" presStyleCnt="0"/>
      <dgm:spPr/>
      <dgm:t>
        <a:bodyPr/>
        <a:lstStyle/>
        <a:p>
          <a:endParaRPr lang="en-GB"/>
        </a:p>
      </dgm:t>
    </dgm:pt>
    <dgm:pt modelId="{91374BBC-48B9-4819-9281-BA7E5489E479}" type="pres">
      <dgm:prSet presAssocID="{95A894D6-7FDA-4FF4-8ADB-E9CA4CD3DF8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7BCBD1-1034-4F5B-B548-0DBB078FFC2B}" type="pres">
      <dgm:prSet presAssocID="{9C25B94B-0A62-472C-BD31-4098B1155C44}" presName="spaceBetweenRectangles" presStyleCnt="0"/>
      <dgm:spPr/>
      <dgm:t>
        <a:bodyPr/>
        <a:lstStyle/>
        <a:p>
          <a:endParaRPr lang="en-GB"/>
        </a:p>
      </dgm:t>
    </dgm:pt>
    <dgm:pt modelId="{832C09EE-C700-4E8D-A845-C33FD929169E}" type="pres">
      <dgm:prSet presAssocID="{00E81936-8849-4DD5-A80C-D669AF483965}" presName="parentLin" presStyleCnt="0"/>
      <dgm:spPr/>
      <dgm:t>
        <a:bodyPr/>
        <a:lstStyle/>
        <a:p>
          <a:endParaRPr lang="en-GB"/>
        </a:p>
      </dgm:t>
    </dgm:pt>
    <dgm:pt modelId="{22834F9B-940F-467F-BD87-041E436E06C3}" type="pres">
      <dgm:prSet presAssocID="{00E81936-8849-4DD5-A80C-D669AF483965}" presName="parentLeftMargin" presStyleLbl="node1" presStyleIdx="1" presStyleCnt="7"/>
      <dgm:spPr/>
      <dgm:t>
        <a:bodyPr/>
        <a:lstStyle/>
        <a:p>
          <a:endParaRPr lang="en-GB"/>
        </a:p>
      </dgm:t>
    </dgm:pt>
    <dgm:pt modelId="{599E153E-0858-47EB-AB9F-527A63AA01AB}" type="pres">
      <dgm:prSet presAssocID="{00E81936-8849-4DD5-A80C-D669AF483965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25C61-3E92-42E8-8D07-5CDA7E7F9C51}" type="pres">
      <dgm:prSet presAssocID="{00E81936-8849-4DD5-A80C-D669AF483965}" presName="negativeSpace" presStyleCnt="0"/>
      <dgm:spPr/>
      <dgm:t>
        <a:bodyPr/>
        <a:lstStyle/>
        <a:p>
          <a:endParaRPr lang="en-GB"/>
        </a:p>
      </dgm:t>
    </dgm:pt>
    <dgm:pt modelId="{6B045BAC-83AF-4B6F-83C7-343BAC8DE499}" type="pres">
      <dgm:prSet presAssocID="{00E81936-8849-4DD5-A80C-D669AF483965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60E166-26FE-4B59-BA7E-BDDD3675EE67}" type="pres">
      <dgm:prSet presAssocID="{35E1F920-58A6-4396-B403-30AE0A68F786}" presName="spaceBetweenRectangles" presStyleCnt="0"/>
      <dgm:spPr/>
      <dgm:t>
        <a:bodyPr/>
        <a:lstStyle/>
        <a:p>
          <a:endParaRPr lang="en-GB"/>
        </a:p>
      </dgm:t>
    </dgm:pt>
    <dgm:pt modelId="{4BC02489-60E4-46BB-A72C-AD20C9E3EF84}" type="pres">
      <dgm:prSet presAssocID="{7F2998E7-3FC6-4701-9577-2929CA3FF7DB}" presName="parentLin" presStyleCnt="0"/>
      <dgm:spPr/>
      <dgm:t>
        <a:bodyPr/>
        <a:lstStyle/>
        <a:p>
          <a:endParaRPr lang="en-GB"/>
        </a:p>
      </dgm:t>
    </dgm:pt>
    <dgm:pt modelId="{96EE51A1-98C8-4D2A-A57D-FC5A572ED342}" type="pres">
      <dgm:prSet presAssocID="{7F2998E7-3FC6-4701-9577-2929CA3FF7DB}" presName="parentLeftMargin" presStyleLbl="node1" presStyleIdx="2" presStyleCnt="7"/>
      <dgm:spPr/>
      <dgm:t>
        <a:bodyPr/>
        <a:lstStyle/>
        <a:p>
          <a:endParaRPr lang="en-GB"/>
        </a:p>
      </dgm:t>
    </dgm:pt>
    <dgm:pt modelId="{0A5B336A-B590-4F81-A115-5DBC9C4A20B7}" type="pres">
      <dgm:prSet presAssocID="{7F2998E7-3FC6-4701-9577-2929CA3FF7D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6E81DD-9079-4011-9A3B-90B76954A2D1}" type="pres">
      <dgm:prSet presAssocID="{7F2998E7-3FC6-4701-9577-2929CA3FF7DB}" presName="negativeSpace" presStyleCnt="0"/>
      <dgm:spPr/>
      <dgm:t>
        <a:bodyPr/>
        <a:lstStyle/>
        <a:p>
          <a:endParaRPr lang="en-GB"/>
        </a:p>
      </dgm:t>
    </dgm:pt>
    <dgm:pt modelId="{9E44DE52-0CEA-4E7F-B827-64784BAD4FE6}" type="pres">
      <dgm:prSet presAssocID="{7F2998E7-3FC6-4701-9577-2929CA3FF7DB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BCC4C-A70A-4CD4-B7A6-F8CD0F3EFCA1}" type="pres">
      <dgm:prSet presAssocID="{9BCFDC1A-9AEB-482A-B2E8-A98781A3A6C1}" presName="spaceBetweenRectangles" presStyleCnt="0"/>
      <dgm:spPr/>
      <dgm:t>
        <a:bodyPr/>
        <a:lstStyle/>
        <a:p>
          <a:endParaRPr lang="en-GB"/>
        </a:p>
      </dgm:t>
    </dgm:pt>
    <dgm:pt modelId="{CD446779-430D-451F-8C84-1EA041EC3946}" type="pres">
      <dgm:prSet presAssocID="{31BC638B-FBC0-469E-9F98-691F8D0A4B23}" presName="parentLin" presStyleCnt="0"/>
      <dgm:spPr/>
      <dgm:t>
        <a:bodyPr/>
        <a:lstStyle/>
        <a:p>
          <a:endParaRPr lang="en-GB"/>
        </a:p>
      </dgm:t>
    </dgm:pt>
    <dgm:pt modelId="{8E3AFA9E-07A1-47C9-B286-037F7057F5DD}" type="pres">
      <dgm:prSet presAssocID="{31BC638B-FBC0-469E-9F98-691F8D0A4B23}" presName="parentLeftMargin" presStyleLbl="node1" presStyleIdx="3" presStyleCnt="7"/>
      <dgm:spPr/>
      <dgm:t>
        <a:bodyPr/>
        <a:lstStyle/>
        <a:p>
          <a:endParaRPr lang="en-GB"/>
        </a:p>
      </dgm:t>
    </dgm:pt>
    <dgm:pt modelId="{3EE5074C-6851-4CAF-BF9C-FD0C907B1655}" type="pres">
      <dgm:prSet presAssocID="{31BC638B-FBC0-469E-9F98-691F8D0A4B23}" presName="parentText" presStyleLbl="node1" presStyleIdx="4" presStyleCnt="7" custScaleX="142857" custScaleY="13965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F87E13-823C-4992-AFDC-ED61D2904FDA}" type="pres">
      <dgm:prSet presAssocID="{31BC638B-FBC0-469E-9F98-691F8D0A4B23}" presName="negativeSpace" presStyleCnt="0"/>
      <dgm:spPr/>
      <dgm:t>
        <a:bodyPr/>
        <a:lstStyle/>
        <a:p>
          <a:endParaRPr lang="en-GB"/>
        </a:p>
      </dgm:t>
    </dgm:pt>
    <dgm:pt modelId="{242E0438-FE63-488D-8D79-4A083A77109A}" type="pres">
      <dgm:prSet presAssocID="{31BC638B-FBC0-469E-9F98-691F8D0A4B23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A1ED39-4BDE-4B07-BC5F-DBC596B9E0F3}" type="pres">
      <dgm:prSet presAssocID="{57145496-47BE-43C0-916A-1B4237CEE7CB}" presName="spaceBetweenRectangles" presStyleCnt="0"/>
      <dgm:spPr/>
      <dgm:t>
        <a:bodyPr/>
        <a:lstStyle/>
        <a:p>
          <a:endParaRPr lang="en-GB"/>
        </a:p>
      </dgm:t>
    </dgm:pt>
    <dgm:pt modelId="{9036AE8C-CF26-4BF7-826B-6DF19AC5C904}" type="pres">
      <dgm:prSet presAssocID="{18BBF64E-7263-4422-84BC-E693618F9645}" presName="parentLin" presStyleCnt="0"/>
      <dgm:spPr/>
      <dgm:t>
        <a:bodyPr/>
        <a:lstStyle/>
        <a:p>
          <a:endParaRPr lang="en-GB"/>
        </a:p>
      </dgm:t>
    </dgm:pt>
    <dgm:pt modelId="{90267208-47F7-48F9-8E69-692781ECF47E}" type="pres">
      <dgm:prSet presAssocID="{18BBF64E-7263-4422-84BC-E693618F9645}" presName="parentLeftMargin" presStyleLbl="node1" presStyleIdx="4" presStyleCnt="7"/>
      <dgm:spPr/>
      <dgm:t>
        <a:bodyPr/>
        <a:lstStyle/>
        <a:p>
          <a:endParaRPr lang="en-GB"/>
        </a:p>
      </dgm:t>
    </dgm:pt>
    <dgm:pt modelId="{996C0976-0018-4E33-9363-FBABFDC3DB3C}" type="pres">
      <dgm:prSet presAssocID="{18BBF64E-7263-4422-84BC-E693618F9645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D4019B-48F3-4A94-9C3B-0F529D9245A2}" type="pres">
      <dgm:prSet presAssocID="{18BBF64E-7263-4422-84BC-E693618F9645}" presName="negativeSpace" presStyleCnt="0"/>
      <dgm:spPr/>
      <dgm:t>
        <a:bodyPr/>
        <a:lstStyle/>
        <a:p>
          <a:endParaRPr lang="en-GB"/>
        </a:p>
      </dgm:t>
    </dgm:pt>
    <dgm:pt modelId="{475CF39E-BDD9-4D01-AF4B-82E3C411B74D}" type="pres">
      <dgm:prSet presAssocID="{18BBF64E-7263-4422-84BC-E693618F9645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DF3894-C016-4892-B957-B498D857577E}" type="pres">
      <dgm:prSet presAssocID="{A8DC5726-51F7-4EBF-A0AC-4508FECF2C9C}" presName="spaceBetweenRectangles" presStyleCnt="0"/>
      <dgm:spPr/>
      <dgm:t>
        <a:bodyPr/>
        <a:lstStyle/>
        <a:p>
          <a:endParaRPr lang="en-GB"/>
        </a:p>
      </dgm:t>
    </dgm:pt>
    <dgm:pt modelId="{17C823E2-1C24-4880-BCBF-0A22797920C0}" type="pres">
      <dgm:prSet presAssocID="{C97882C1-4569-4B68-AB09-62C0C26D0FAE}" presName="parentLin" presStyleCnt="0"/>
      <dgm:spPr/>
      <dgm:t>
        <a:bodyPr/>
        <a:lstStyle/>
        <a:p>
          <a:endParaRPr lang="en-GB"/>
        </a:p>
      </dgm:t>
    </dgm:pt>
    <dgm:pt modelId="{20345904-D998-46A5-9956-08D5DA5AED91}" type="pres">
      <dgm:prSet presAssocID="{C97882C1-4569-4B68-AB09-62C0C26D0FAE}" presName="parentLeftMargin" presStyleLbl="node1" presStyleIdx="5" presStyleCnt="7"/>
      <dgm:spPr/>
      <dgm:t>
        <a:bodyPr/>
        <a:lstStyle/>
        <a:p>
          <a:endParaRPr lang="en-GB"/>
        </a:p>
      </dgm:t>
    </dgm:pt>
    <dgm:pt modelId="{7AE1B954-C174-44EA-95FF-1BBE0AA45088}" type="pres">
      <dgm:prSet presAssocID="{C97882C1-4569-4B68-AB09-62C0C26D0FAE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8CF132-E425-4840-803F-D93A489890BA}" type="pres">
      <dgm:prSet presAssocID="{C97882C1-4569-4B68-AB09-62C0C26D0FAE}" presName="negativeSpace" presStyleCnt="0"/>
      <dgm:spPr/>
      <dgm:t>
        <a:bodyPr/>
        <a:lstStyle/>
        <a:p>
          <a:endParaRPr lang="en-GB"/>
        </a:p>
      </dgm:t>
    </dgm:pt>
    <dgm:pt modelId="{5E495A33-66DF-48E2-9458-440264B361E9}" type="pres">
      <dgm:prSet presAssocID="{C97882C1-4569-4B68-AB09-62C0C26D0FAE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1770FD-8604-4E69-972C-E87E79FA42A8}" srcId="{0CF06CB3-D834-4902-8083-8978DF572FA3}" destId="{31BC638B-FBC0-469E-9F98-691F8D0A4B23}" srcOrd="4" destOrd="0" parTransId="{55AD2C84-61B3-4576-B876-1A9894CED4E5}" sibTransId="{57145496-47BE-43C0-916A-1B4237CEE7CB}"/>
    <dgm:cxn modelId="{13F1AA6F-053A-4C46-942B-FFD66B170558}" type="presOf" srcId="{7F2998E7-3FC6-4701-9577-2929CA3FF7DB}" destId="{0A5B336A-B590-4F81-A115-5DBC9C4A20B7}" srcOrd="1" destOrd="0" presId="urn:microsoft.com/office/officeart/2005/8/layout/list1"/>
    <dgm:cxn modelId="{19AC1F5F-B828-48AC-A963-F3DC072BE6F4}" srcId="{0CF06CB3-D834-4902-8083-8978DF572FA3}" destId="{18BBF64E-7263-4422-84BC-E693618F9645}" srcOrd="5" destOrd="0" parTransId="{ED396113-0F8C-4B30-8429-E92027BB658A}" sibTransId="{A8DC5726-51F7-4EBF-A0AC-4508FECF2C9C}"/>
    <dgm:cxn modelId="{E89E5684-6166-453F-88C9-1AC16ED9298A}" type="presOf" srcId="{18BBF64E-7263-4422-84BC-E693618F9645}" destId="{996C0976-0018-4E33-9363-FBABFDC3DB3C}" srcOrd="1" destOrd="0" presId="urn:microsoft.com/office/officeart/2005/8/layout/list1"/>
    <dgm:cxn modelId="{8B09CCD8-2DE1-42ED-B301-71FEF52C0C0E}" type="presOf" srcId="{00E81936-8849-4DD5-A80C-D669AF483965}" destId="{599E153E-0858-47EB-AB9F-527A63AA01AB}" srcOrd="1" destOrd="0" presId="urn:microsoft.com/office/officeart/2005/8/layout/list1"/>
    <dgm:cxn modelId="{5F6ACD27-34FD-4D4C-8DF5-E9EE578704F8}" type="presOf" srcId="{18BBF64E-7263-4422-84BC-E693618F9645}" destId="{90267208-47F7-48F9-8E69-692781ECF47E}" srcOrd="0" destOrd="0" presId="urn:microsoft.com/office/officeart/2005/8/layout/list1"/>
    <dgm:cxn modelId="{BCB5CAF0-B395-49D9-8438-9D7A8F5BA9AD}" type="presOf" srcId="{95A894D6-7FDA-4FF4-8ADB-E9CA4CD3DF8A}" destId="{E7C53FD4-FC45-4805-AF54-201AB61D48A4}" srcOrd="1" destOrd="0" presId="urn:microsoft.com/office/officeart/2005/8/layout/list1"/>
    <dgm:cxn modelId="{9B9193E8-FD2D-4351-B08D-DAAD486ECD0B}" type="presOf" srcId="{1072AFC1-D2AE-49FF-840E-D0879703F8CA}" destId="{02BEB77B-3A6C-48A6-B193-FF9890E56258}" srcOrd="1" destOrd="0" presId="urn:microsoft.com/office/officeart/2005/8/layout/list1"/>
    <dgm:cxn modelId="{7689C011-0B1D-4DD4-A755-C87DE3A82B82}" type="presOf" srcId="{1072AFC1-D2AE-49FF-840E-D0879703F8CA}" destId="{22178B2F-3031-4214-A34B-27BFBFBF0CC8}" srcOrd="0" destOrd="0" presId="urn:microsoft.com/office/officeart/2005/8/layout/list1"/>
    <dgm:cxn modelId="{ADEE779D-5B64-4DB7-B8A6-DE3D51DF2B4B}" type="presOf" srcId="{C97882C1-4569-4B68-AB09-62C0C26D0FAE}" destId="{7AE1B954-C174-44EA-95FF-1BBE0AA45088}" srcOrd="1" destOrd="0" presId="urn:microsoft.com/office/officeart/2005/8/layout/list1"/>
    <dgm:cxn modelId="{923D5DB4-3B6D-4B8C-A8B6-210349903C7C}" type="presOf" srcId="{00E81936-8849-4DD5-A80C-D669AF483965}" destId="{22834F9B-940F-467F-BD87-041E436E06C3}" srcOrd="0" destOrd="0" presId="urn:microsoft.com/office/officeart/2005/8/layout/list1"/>
    <dgm:cxn modelId="{05D7CB5A-8C65-466B-AD11-FC84E7B3F24C}" type="presOf" srcId="{C97882C1-4569-4B68-AB09-62C0C26D0FAE}" destId="{20345904-D998-46A5-9956-08D5DA5AED91}" srcOrd="0" destOrd="0" presId="urn:microsoft.com/office/officeart/2005/8/layout/list1"/>
    <dgm:cxn modelId="{B8F0523B-24FE-45EC-A48C-ED17F2576DD8}" type="presOf" srcId="{0CF06CB3-D834-4902-8083-8978DF572FA3}" destId="{EEB15487-AD42-4BDA-805E-0553B25718F7}" srcOrd="0" destOrd="0" presId="urn:microsoft.com/office/officeart/2005/8/layout/list1"/>
    <dgm:cxn modelId="{418AD654-B34B-4C74-BE9E-7FE77A6A9916}" type="presOf" srcId="{7F2998E7-3FC6-4701-9577-2929CA3FF7DB}" destId="{96EE51A1-98C8-4D2A-A57D-FC5A572ED342}" srcOrd="0" destOrd="0" presId="urn:microsoft.com/office/officeart/2005/8/layout/list1"/>
    <dgm:cxn modelId="{CAF26A57-CA57-4F83-93A2-6B48ABA3CCD2}" srcId="{0CF06CB3-D834-4902-8083-8978DF572FA3}" destId="{7F2998E7-3FC6-4701-9577-2929CA3FF7DB}" srcOrd="3" destOrd="0" parTransId="{079C8DD9-384E-4447-B1DE-529FA22DAF6B}" sibTransId="{9BCFDC1A-9AEB-482A-B2E8-A98781A3A6C1}"/>
    <dgm:cxn modelId="{EEB405F7-F61E-43B1-A294-C6EAE073D1E4}" type="presOf" srcId="{31BC638B-FBC0-469E-9F98-691F8D0A4B23}" destId="{8E3AFA9E-07A1-47C9-B286-037F7057F5DD}" srcOrd="0" destOrd="0" presId="urn:microsoft.com/office/officeart/2005/8/layout/list1"/>
    <dgm:cxn modelId="{D2B69D2D-118F-4EA2-866A-A0AEF1F808F5}" type="presOf" srcId="{95A894D6-7FDA-4FF4-8ADB-E9CA4CD3DF8A}" destId="{47BDFF71-0A42-4FDE-BFB9-85E44A7D6A26}" srcOrd="0" destOrd="0" presId="urn:microsoft.com/office/officeart/2005/8/layout/list1"/>
    <dgm:cxn modelId="{D4221A3B-BF69-433B-B289-046C2C20926A}" srcId="{0CF06CB3-D834-4902-8083-8978DF572FA3}" destId="{95A894D6-7FDA-4FF4-8ADB-E9CA4CD3DF8A}" srcOrd="1" destOrd="0" parTransId="{B4EF1A21-0F87-4961-8910-490DCD448B4C}" sibTransId="{9C25B94B-0A62-472C-BD31-4098B1155C44}"/>
    <dgm:cxn modelId="{FF075938-B7BB-49FA-AF77-0AE446AE4AC4}" srcId="{0CF06CB3-D834-4902-8083-8978DF572FA3}" destId="{1072AFC1-D2AE-49FF-840E-D0879703F8CA}" srcOrd="0" destOrd="0" parTransId="{48188292-CD7F-4388-93E6-3B79951AA96F}" sibTransId="{DE2C490F-8EAD-4926-9A14-5DEC87548794}"/>
    <dgm:cxn modelId="{8EAC4B57-B021-42D7-ACAA-70254C2FDF36}" type="presOf" srcId="{31BC638B-FBC0-469E-9F98-691F8D0A4B23}" destId="{3EE5074C-6851-4CAF-BF9C-FD0C907B1655}" srcOrd="1" destOrd="0" presId="urn:microsoft.com/office/officeart/2005/8/layout/list1"/>
    <dgm:cxn modelId="{B7B128E8-74BB-4F3D-86B2-65952AF6B103}" srcId="{0CF06CB3-D834-4902-8083-8978DF572FA3}" destId="{00E81936-8849-4DD5-A80C-D669AF483965}" srcOrd="2" destOrd="0" parTransId="{32F4C270-A805-42CB-9B72-A9651F24170C}" sibTransId="{35E1F920-58A6-4396-B403-30AE0A68F786}"/>
    <dgm:cxn modelId="{A278EBDF-2B38-4DD4-A196-CCE34BCACC72}" srcId="{0CF06CB3-D834-4902-8083-8978DF572FA3}" destId="{C97882C1-4569-4B68-AB09-62C0C26D0FAE}" srcOrd="6" destOrd="0" parTransId="{EDD63250-F1D3-4B04-A118-9AED18D84F59}" sibTransId="{50CC7F40-7503-4AA8-94FF-4039D355A884}"/>
    <dgm:cxn modelId="{E5BECF6B-71B9-4E2C-AF70-5AF3D6516F51}" type="presParOf" srcId="{EEB15487-AD42-4BDA-805E-0553B25718F7}" destId="{DE408B87-CDD1-47F9-AB5E-CF4C863C246E}" srcOrd="0" destOrd="0" presId="urn:microsoft.com/office/officeart/2005/8/layout/list1"/>
    <dgm:cxn modelId="{5B0DDAC9-DB43-453C-8180-52B28D5C160D}" type="presParOf" srcId="{DE408B87-CDD1-47F9-AB5E-CF4C863C246E}" destId="{22178B2F-3031-4214-A34B-27BFBFBF0CC8}" srcOrd="0" destOrd="0" presId="urn:microsoft.com/office/officeart/2005/8/layout/list1"/>
    <dgm:cxn modelId="{07979A15-D47E-423F-B46D-4BA0692948DB}" type="presParOf" srcId="{DE408B87-CDD1-47F9-AB5E-CF4C863C246E}" destId="{02BEB77B-3A6C-48A6-B193-FF9890E56258}" srcOrd="1" destOrd="0" presId="urn:microsoft.com/office/officeart/2005/8/layout/list1"/>
    <dgm:cxn modelId="{30929410-86A3-4864-9854-7E9F9C8E9B2A}" type="presParOf" srcId="{EEB15487-AD42-4BDA-805E-0553B25718F7}" destId="{5FF0DED8-1007-4275-8ECA-B59B6F311150}" srcOrd="1" destOrd="0" presId="urn:microsoft.com/office/officeart/2005/8/layout/list1"/>
    <dgm:cxn modelId="{4200EDC8-1E9A-4E25-8DB5-CFBCAA6F4F22}" type="presParOf" srcId="{EEB15487-AD42-4BDA-805E-0553B25718F7}" destId="{2A0C29A4-1AEB-475F-9D81-F648C60937E3}" srcOrd="2" destOrd="0" presId="urn:microsoft.com/office/officeart/2005/8/layout/list1"/>
    <dgm:cxn modelId="{B6369273-ED73-40EF-A13E-787E10CAA149}" type="presParOf" srcId="{EEB15487-AD42-4BDA-805E-0553B25718F7}" destId="{FB8A430E-F2F3-46B1-9E38-914C4D3B4B2E}" srcOrd="3" destOrd="0" presId="urn:microsoft.com/office/officeart/2005/8/layout/list1"/>
    <dgm:cxn modelId="{4E5E98E9-2629-4B64-AC15-06D784A308E5}" type="presParOf" srcId="{EEB15487-AD42-4BDA-805E-0553B25718F7}" destId="{99F70514-C8F8-4DC3-AD91-67188A8F7C25}" srcOrd="4" destOrd="0" presId="urn:microsoft.com/office/officeart/2005/8/layout/list1"/>
    <dgm:cxn modelId="{0E314D25-15B2-4A1B-8F6A-3C66B772D9EA}" type="presParOf" srcId="{99F70514-C8F8-4DC3-AD91-67188A8F7C25}" destId="{47BDFF71-0A42-4FDE-BFB9-85E44A7D6A26}" srcOrd="0" destOrd="0" presId="urn:microsoft.com/office/officeart/2005/8/layout/list1"/>
    <dgm:cxn modelId="{C6096A7D-D070-4882-AFEF-37D7D9BD47E9}" type="presParOf" srcId="{99F70514-C8F8-4DC3-AD91-67188A8F7C25}" destId="{E7C53FD4-FC45-4805-AF54-201AB61D48A4}" srcOrd="1" destOrd="0" presId="urn:microsoft.com/office/officeart/2005/8/layout/list1"/>
    <dgm:cxn modelId="{31305951-092F-4F5F-AA83-5F637779F5CC}" type="presParOf" srcId="{EEB15487-AD42-4BDA-805E-0553B25718F7}" destId="{BD42CE33-A838-4CBC-A081-5C2BDA04B84E}" srcOrd="5" destOrd="0" presId="urn:microsoft.com/office/officeart/2005/8/layout/list1"/>
    <dgm:cxn modelId="{B7BC00EF-7CA1-4BE6-9347-1F0B0E3218D0}" type="presParOf" srcId="{EEB15487-AD42-4BDA-805E-0553B25718F7}" destId="{91374BBC-48B9-4819-9281-BA7E5489E479}" srcOrd="6" destOrd="0" presId="urn:microsoft.com/office/officeart/2005/8/layout/list1"/>
    <dgm:cxn modelId="{3670E4EA-B56B-4E1F-8E6B-76F4785AEEEB}" type="presParOf" srcId="{EEB15487-AD42-4BDA-805E-0553B25718F7}" destId="{E77BCBD1-1034-4F5B-B548-0DBB078FFC2B}" srcOrd="7" destOrd="0" presId="urn:microsoft.com/office/officeart/2005/8/layout/list1"/>
    <dgm:cxn modelId="{379C895C-E8AF-4B19-8A60-085B38F4B13F}" type="presParOf" srcId="{EEB15487-AD42-4BDA-805E-0553B25718F7}" destId="{832C09EE-C700-4E8D-A845-C33FD929169E}" srcOrd="8" destOrd="0" presId="urn:microsoft.com/office/officeart/2005/8/layout/list1"/>
    <dgm:cxn modelId="{E5506CDB-C13C-40B4-9D7A-97C02032EEDB}" type="presParOf" srcId="{832C09EE-C700-4E8D-A845-C33FD929169E}" destId="{22834F9B-940F-467F-BD87-041E436E06C3}" srcOrd="0" destOrd="0" presId="urn:microsoft.com/office/officeart/2005/8/layout/list1"/>
    <dgm:cxn modelId="{B854FBB2-0616-448D-94B6-6B42D70B1AD0}" type="presParOf" srcId="{832C09EE-C700-4E8D-A845-C33FD929169E}" destId="{599E153E-0858-47EB-AB9F-527A63AA01AB}" srcOrd="1" destOrd="0" presId="urn:microsoft.com/office/officeart/2005/8/layout/list1"/>
    <dgm:cxn modelId="{74670136-0A23-4635-A320-812490F6AB7B}" type="presParOf" srcId="{EEB15487-AD42-4BDA-805E-0553B25718F7}" destId="{B7C25C61-3E92-42E8-8D07-5CDA7E7F9C51}" srcOrd="9" destOrd="0" presId="urn:microsoft.com/office/officeart/2005/8/layout/list1"/>
    <dgm:cxn modelId="{8CCC4E46-F3D7-4909-B55D-94333C422C83}" type="presParOf" srcId="{EEB15487-AD42-4BDA-805E-0553B25718F7}" destId="{6B045BAC-83AF-4B6F-83C7-343BAC8DE499}" srcOrd="10" destOrd="0" presId="urn:microsoft.com/office/officeart/2005/8/layout/list1"/>
    <dgm:cxn modelId="{841189EC-8B8E-4EF5-A5A8-018A73095F26}" type="presParOf" srcId="{EEB15487-AD42-4BDA-805E-0553B25718F7}" destId="{5060E166-26FE-4B59-BA7E-BDDD3675EE67}" srcOrd="11" destOrd="0" presId="urn:microsoft.com/office/officeart/2005/8/layout/list1"/>
    <dgm:cxn modelId="{E4416A8D-9A0F-444D-A769-267357443224}" type="presParOf" srcId="{EEB15487-AD42-4BDA-805E-0553B25718F7}" destId="{4BC02489-60E4-46BB-A72C-AD20C9E3EF84}" srcOrd="12" destOrd="0" presId="urn:microsoft.com/office/officeart/2005/8/layout/list1"/>
    <dgm:cxn modelId="{37D50E51-824C-4614-8F16-5A71B1576685}" type="presParOf" srcId="{4BC02489-60E4-46BB-A72C-AD20C9E3EF84}" destId="{96EE51A1-98C8-4D2A-A57D-FC5A572ED342}" srcOrd="0" destOrd="0" presId="urn:microsoft.com/office/officeart/2005/8/layout/list1"/>
    <dgm:cxn modelId="{B586A307-A42B-4589-A33C-C2A3192CC5A7}" type="presParOf" srcId="{4BC02489-60E4-46BB-A72C-AD20C9E3EF84}" destId="{0A5B336A-B590-4F81-A115-5DBC9C4A20B7}" srcOrd="1" destOrd="0" presId="urn:microsoft.com/office/officeart/2005/8/layout/list1"/>
    <dgm:cxn modelId="{33333FFD-F9F4-466D-9823-78E2935E3843}" type="presParOf" srcId="{EEB15487-AD42-4BDA-805E-0553B25718F7}" destId="{A66E81DD-9079-4011-9A3B-90B76954A2D1}" srcOrd="13" destOrd="0" presId="urn:microsoft.com/office/officeart/2005/8/layout/list1"/>
    <dgm:cxn modelId="{A068E2E9-CB10-476F-96A0-965965892C6E}" type="presParOf" srcId="{EEB15487-AD42-4BDA-805E-0553B25718F7}" destId="{9E44DE52-0CEA-4E7F-B827-64784BAD4FE6}" srcOrd="14" destOrd="0" presId="urn:microsoft.com/office/officeart/2005/8/layout/list1"/>
    <dgm:cxn modelId="{1E1651E6-1B07-42B9-852D-E4074A5BD6C9}" type="presParOf" srcId="{EEB15487-AD42-4BDA-805E-0553B25718F7}" destId="{64ABCC4C-A70A-4CD4-B7A6-F8CD0F3EFCA1}" srcOrd="15" destOrd="0" presId="urn:microsoft.com/office/officeart/2005/8/layout/list1"/>
    <dgm:cxn modelId="{FB0D222C-5555-4B7D-9B00-E945A24402C5}" type="presParOf" srcId="{EEB15487-AD42-4BDA-805E-0553B25718F7}" destId="{CD446779-430D-451F-8C84-1EA041EC3946}" srcOrd="16" destOrd="0" presId="urn:microsoft.com/office/officeart/2005/8/layout/list1"/>
    <dgm:cxn modelId="{6B0E58EF-2EB7-4FEC-84CC-1413C97C5C9C}" type="presParOf" srcId="{CD446779-430D-451F-8C84-1EA041EC3946}" destId="{8E3AFA9E-07A1-47C9-B286-037F7057F5DD}" srcOrd="0" destOrd="0" presId="urn:microsoft.com/office/officeart/2005/8/layout/list1"/>
    <dgm:cxn modelId="{59F2C7B4-07F1-4789-A430-115F9C4630FD}" type="presParOf" srcId="{CD446779-430D-451F-8C84-1EA041EC3946}" destId="{3EE5074C-6851-4CAF-BF9C-FD0C907B1655}" srcOrd="1" destOrd="0" presId="urn:microsoft.com/office/officeart/2005/8/layout/list1"/>
    <dgm:cxn modelId="{1CE84201-DB62-48A7-A8CA-3321CA3C97CB}" type="presParOf" srcId="{EEB15487-AD42-4BDA-805E-0553B25718F7}" destId="{EEF87E13-823C-4992-AFDC-ED61D2904FDA}" srcOrd="17" destOrd="0" presId="urn:microsoft.com/office/officeart/2005/8/layout/list1"/>
    <dgm:cxn modelId="{6B97BAED-583C-4678-BBAC-CCA4456CF8F3}" type="presParOf" srcId="{EEB15487-AD42-4BDA-805E-0553B25718F7}" destId="{242E0438-FE63-488D-8D79-4A083A77109A}" srcOrd="18" destOrd="0" presId="urn:microsoft.com/office/officeart/2005/8/layout/list1"/>
    <dgm:cxn modelId="{4D62A52E-54EF-49F7-9C20-203E23369A10}" type="presParOf" srcId="{EEB15487-AD42-4BDA-805E-0553B25718F7}" destId="{AFA1ED39-4BDE-4B07-BC5F-DBC596B9E0F3}" srcOrd="19" destOrd="0" presId="urn:microsoft.com/office/officeart/2005/8/layout/list1"/>
    <dgm:cxn modelId="{2811C7DC-5943-43B6-A839-3C64C8686917}" type="presParOf" srcId="{EEB15487-AD42-4BDA-805E-0553B25718F7}" destId="{9036AE8C-CF26-4BF7-826B-6DF19AC5C904}" srcOrd="20" destOrd="0" presId="urn:microsoft.com/office/officeart/2005/8/layout/list1"/>
    <dgm:cxn modelId="{A04CA9BB-F361-45CB-AE7A-CF04ADD43F56}" type="presParOf" srcId="{9036AE8C-CF26-4BF7-826B-6DF19AC5C904}" destId="{90267208-47F7-48F9-8E69-692781ECF47E}" srcOrd="0" destOrd="0" presId="urn:microsoft.com/office/officeart/2005/8/layout/list1"/>
    <dgm:cxn modelId="{26B909BF-AE74-492E-95BB-66E2A64885B4}" type="presParOf" srcId="{9036AE8C-CF26-4BF7-826B-6DF19AC5C904}" destId="{996C0976-0018-4E33-9363-FBABFDC3DB3C}" srcOrd="1" destOrd="0" presId="urn:microsoft.com/office/officeart/2005/8/layout/list1"/>
    <dgm:cxn modelId="{9FD274B6-08F3-4768-9FAE-854468545315}" type="presParOf" srcId="{EEB15487-AD42-4BDA-805E-0553B25718F7}" destId="{9DD4019B-48F3-4A94-9C3B-0F529D9245A2}" srcOrd="21" destOrd="0" presId="urn:microsoft.com/office/officeart/2005/8/layout/list1"/>
    <dgm:cxn modelId="{51CD6DAD-8D56-428A-92AA-54DCEE85402D}" type="presParOf" srcId="{EEB15487-AD42-4BDA-805E-0553B25718F7}" destId="{475CF39E-BDD9-4D01-AF4B-82E3C411B74D}" srcOrd="22" destOrd="0" presId="urn:microsoft.com/office/officeart/2005/8/layout/list1"/>
    <dgm:cxn modelId="{5DA0AD3F-1612-452E-9663-685754F07FA7}" type="presParOf" srcId="{EEB15487-AD42-4BDA-805E-0553B25718F7}" destId="{DEDF3894-C016-4892-B957-B498D857577E}" srcOrd="23" destOrd="0" presId="urn:microsoft.com/office/officeart/2005/8/layout/list1"/>
    <dgm:cxn modelId="{2995F46E-864B-4DC8-93D5-B8399E2F6C35}" type="presParOf" srcId="{EEB15487-AD42-4BDA-805E-0553B25718F7}" destId="{17C823E2-1C24-4880-BCBF-0A22797920C0}" srcOrd="24" destOrd="0" presId="urn:microsoft.com/office/officeart/2005/8/layout/list1"/>
    <dgm:cxn modelId="{B29BB7BB-563F-4776-8CB7-28C4D8D5EE01}" type="presParOf" srcId="{17C823E2-1C24-4880-BCBF-0A22797920C0}" destId="{20345904-D998-46A5-9956-08D5DA5AED91}" srcOrd="0" destOrd="0" presId="urn:microsoft.com/office/officeart/2005/8/layout/list1"/>
    <dgm:cxn modelId="{DFDE960C-C49D-4A47-AA32-B25A3760920D}" type="presParOf" srcId="{17C823E2-1C24-4880-BCBF-0A22797920C0}" destId="{7AE1B954-C174-44EA-95FF-1BBE0AA45088}" srcOrd="1" destOrd="0" presId="urn:microsoft.com/office/officeart/2005/8/layout/list1"/>
    <dgm:cxn modelId="{DE7264D2-8AEB-4EB5-B583-96289F9C23D6}" type="presParOf" srcId="{EEB15487-AD42-4BDA-805E-0553B25718F7}" destId="{8C8CF132-E425-4840-803F-D93A489890BA}" srcOrd="25" destOrd="0" presId="urn:microsoft.com/office/officeart/2005/8/layout/list1"/>
    <dgm:cxn modelId="{008C14E7-4AEA-4360-97E8-72F9F5B8953F}" type="presParOf" srcId="{EEB15487-AD42-4BDA-805E-0553B25718F7}" destId="{5E495A33-66DF-48E2-9458-440264B361E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3A61248-C79A-4D46-B077-0F089547A32E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41E8C3F-35A8-4553-B6A6-697D2D471B63}">
      <dgm:prSet custT="1"/>
      <dgm:spPr/>
      <dgm:t>
        <a:bodyPr/>
        <a:lstStyle/>
        <a:p>
          <a:r>
            <a:rPr lang="en-GB" sz="2200" b="1" baseline="0" dirty="0" smtClean="0"/>
            <a:t>Gallu i ymateb i rwystrau i gyfranogiad</a:t>
          </a:r>
        </a:p>
      </dgm:t>
    </dgm:pt>
    <dgm:pt modelId="{FB9BFE22-9C1E-412D-B1B0-79A019712BEE}" type="parTrans" cxnId="{8AEACE44-2D2E-4CB1-B728-CC299EF5B715}">
      <dgm:prSet/>
      <dgm:spPr/>
      <dgm:t>
        <a:bodyPr/>
        <a:lstStyle/>
        <a:p>
          <a:endParaRPr lang="en-GB"/>
        </a:p>
      </dgm:t>
    </dgm:pt>
    <dgm:pt modelId="{22F188EE-A3A9-4577-B21A-A5551565BC49}" type="sibTrans" cxnId="{8AEACE44-2D2E-4CB1-B728-CC299EF5B715}">
      <dgm:prSet/>
      <dgm:spPr/>
      <dgm:t>
        <a:bodyPr/>
        <a:lstStyle/>
        <a:p>
          <a:endParaRPr lang="en-GB"/>
        </a:p>
      </dgm:t>
    </dgm:pt>
    <dgm:pt modelId="{93F44204-2146-4223-B208-70A1259FAC6A}">
      <dgm:prSet custT="1"/>
      <dgm:spPr/>
      <dgm:t>
        <a:bodyPr/>
        <a:lstStyle/>
        <a:p>
          <a:r>
            <a:rPr lang="en-GB" sz="2200" b="1" baseline="0" dirty="0" smtClean="0"/>
            <a:t>Annibynnol heb wrthdaro buddiannau</a:t>
          </a:r>
        </a:p>
      </dgm:t>
    </dgm:pt>
    <dgm:pt modelId="{04EF38AD-E278-40EB-BDB7-389A72C1F952}" type="parTrans" cxnId="{C4824054-3DE8-4C65-B0F5-DA5D1DF10AA2}">
      <dgm:prSet/>
      <dgm:spPr/>
      <dgm:t>
        <a:bodyPr/>
        <a:lstStyle/>
        <a:p>
          <a:endParaRPr lang="en-GB"/>
        </a:p>
      </dgm:t>
    </dgm:pt>
    <dgm:pt modelId="{2BDBBFB0-4B47-44B4-BD61-BBF58578229F}" type="sibTrans" cxnId="{C4824054-3DE8-4C65-B0F5-DA5D1DF10AA2}">
      <dgm:prSet/>
      <dgm:spPr/>
      <dgm:t>
        <a:bodyPr/>
        <a:lstStyle/>
        <a:p>
          <a:endParaRPr lang="en-GB"/>
        </a:p>
      </dgm:t>
    </dgm:pt>
    <dgm:pt modelId="{A776692C-DC50-475F-850E-52834C2C9558}">
      <dgm:prSet phldrT="[Text]" custT="1"/>
      <dgm:spPr/>
      <dgm:t>
        <a:bodyPr/>
        <a:lstStyle/>
        <a:p>
          <a:r>
            <a:rPr lang="en-GB" sz="2200" b="1" dirty="0" smtClean="0"/>
            <a:t>Amser a chefnogaeth i archwilio opsiynau</a:t>
          </a:r>
          <a:endParaRPr lang="cy-GB" sz="2200" b="1" dirty="0"/>
        </a:p>
      </dgm:t>
    </dgm:pt>
    <dgm:pt modelId="{AC62958B-6B32-4F2A-8529-91CD314B999A}" type="sibTrans" cxnId="{E1F167BA-493A-4339-BB47-C37B77522567}">
      <dgm:prSet/>
      <dgm:spPr/>
      <dgm:t>
        <a:bodyPr/>
        <a:lstStyle/>
        <a:p>
          <a:endParaRPr lang="en-GB"/>
        </a:p>
      </dgm:t>
    </dgm:pt>
    <dgm:pt modelId="{8E450947-6555-4F03-87C8-8E14E512847B}" type="parTrans" cxnId="{E1F167BA-493A-4339-BB47-C37B77522567}">
      <dgm:prSet/>
      <dgm:spPr/>
      <dgm:t>
        <a:bodyPr/>
        <a:lstStyle/>
        <a:p>
          <a:endParaRPr lang="en-GB"/>
        </a:p>
      </dgm:t>
    </dgm:pt>
    <dgm:pt modelId="{D0F90B03-962B-47F1-AC31-F7748A17EAE1}">
      <dgm:prSet custT="1"/>
      <dgm:spPr/>
      <dgm:t>
        <a:bodyPr/>
        <a:lstStyle/>
        <a:p>
          <a:r>
            <a:rPr lang="en-GB" sz="2200" b="1" dirty="0" smtClean="0"/>
            <a:t>Cefnogaeth i archwilio opsiynau wrth wneud penderfyniadau</a:t>
          </a:r>
          <a:endParaRPr lang="cy-GB" sz="2200" b="1" dirty="0"/>
        </a:p>
      </dgm:t>
    </dgm:pt>
    <dgm:pt modelId="{AC7EAA50-A724-4F0E-BF76-76F000524698}" type="parTrans" cxnId="{57B1699B-172A-488C-9014-554F330143A5}">
      <dgm:prSet/>
      <dgm:spPr/>
      <dgm:t>
        <a:bodyPr/>
        <a:lstStyle/>
        <a:p>
          <a:endParaRPr lang="en-GB"/>
        </a:p>
      </dgm:t>
    </dgm:pt>
    <dgm:pt modelId="{6C38608E-33B9-4993-89D5-E761DEA178D3}" type="sibTrans" cxnId="{57B1699B-172A-488C-9014-554F330143A5}">
      <dgm:prSet/>
      <dgm:spPr/>
      <dgm:t>
        <a:bodyPr/>
        <a:lstStyle/>
        <a:p>
          <a:endParaRPr lang="en-GB"/>
        </a:p>
      </dgm:t>
    </dgm:pt>
    <dgm:pt modelId="{E19A9A2D-B656-4611-9F59-792C1C5F65E4}">
      <dgm:prSet custT="1"/>
      <dgm:spPr/>
      <dgm:t>
        <a:bodyPr/>
        <a:lstStyle/>
        <a:p>
          <a:r>
            <a:rPr lang="en-GB" sz="2200" b="1" dirty="0" smtClean="0"/>
            <a:t>Cefnogi i ymgysylltu'n llwyr a chyfranogi</a:t>
          </a:r>
          <a:endParaRPr lang="cy-GB" sz="2200" b="1" dirty="0"/>
        </a:p>
      </dgm:t>
    </dgm:pt>
    <dgm:pt modelId="{C4C02C5B-E23D-48A1-A852-E4A6B44B458F}" type="parTrans" cxnId="{B58205D7-7A96-46D5-9733-650BE2670E74}">
      <dgm:prSet/>
      <dgm:spPr/>
      <dgm:t>
        <a:bodyPr/>
        <a:lstStyle/>
        <a:p>
          <a:endParaRPr lang="en-GB"/>
        </a:p>
      </dgm:t>
    </dgm:pt>
    <dgm:pt modelId="{E1FE0155-F1B8-41DC-8449-56787A3F74C8}" type="sibTrans" cxnId="{B58205D7-7A96-46D5-9733-650BE2670E74}">
      <dgm:prSet/>
      <dgm:spPr/>
      <dgm:t>
        <a:bodyPr/>
        <a:lstStyle/>
        <a:p>
          <a:endParaRPr lang="en-GB"/>
        </a:p>
      </dgm:t>
    </dgm:pt>
    <dgm:pt modelId="{F481D718-4C10-472A-82B5-ED8C4DBAF1D6}">
      <dgm:prSet custT="1"/>
      <dgm:spPr/>
      <dgm:t>
        <a:bodyPr/>
        <a:lstStyle/>
        <a:p>
          <a:r>
            <a:rPr lang="en-GB" sz="2200" b="1" dirty="0" smtClean="0"/>
            <a:t>Cefnogi'r unigolyn i fod yn arbenigwr ar ei fywyd ei hun </a:t>
          </a:r>
          <a:endParaRPr lang="cy-GB" sz="2200" b="1" dirty="0"/>
        </a:p>
      </dgm:t>
    </dgm:pt>
    <dgm:pt modelId="{1E7F7A4C-3F3A-4659-8EDF-111A645153C6}" type="parTrans" cxnId="{A89405E9-15D3-4B98-AC66-0B93D9EA9804}">
      <dgm:prSet/>
      <dgm:spPr/>
      <dgm:t>
        <a:bodyPr/>
        <a:lstStyle/>
        <a:p>
          <a:endParaRPr lang="en-GB"/>
        </a:p>
      </dgm:t>
    </dgm:pt>
    <dgm:pt modelId="{6C9F4DC8-FFCE-4A3E-B54C-3A6D163F4276}" type="sibTrans" cxnId="{A89405E9-15D3-4B98-AC66-0B93D9EA9804}">
      <dgm:prSet/>
      <dgm:spPr/>
      <dgm:t>
        <a:bodyPr/>
        <a:lstStyle/>
        <a:p>
          <a:endParaRPr lang="en-GB"/>
        </a:p>
      </dgm:t>
    </dgm:pt>
    <dgm:pt modelId="{C462CAB0-6EFF-470C-B62C-13306A139E81}">
      <dgm:prSet custT="1"/>
      <dgm:spPr/>
      <dgm:t>
        <a:bodyPr/>
        <a:lstStyle/>
        <a:p>
          <a:r>
            <a:rPr lang="en-GB" sz="2200" b="1" dirty="0" smtClean="0"/>
            <a:t>Cefnogaeth i gael gwrandawiad</a:t>
          </a:r>
          <a:endParaRPr lang="cy-GB" sz="2200" b="1" dirty="0"/>
        </a:p>
      </dgm:t>
    </dgm:pt>
    <dgm:pt modelId="{BCC59BE6-B830-4FD0-ABCE-8409A7A45D37}" type="parTrans" cxnId="{CF5B1B22-A9A6-4279-B16A-87B77F5CCA75}">
      <dgm:prSet/>
      <dgm:spPr/>
      <dgm:t>
        <a:bodyPr/>
        <a:lstStyle/>
        <a:p>
          <a:endParaRPr lang="en-GB"/>
        </a:p>
      </dgm:t>
    </dgm:pt>
    <dgm:pt modelId="{59823134-2BA6-40DD-A0D1-E9DE7A85A7D2}" type="sibTrans" cxnId="{CF5B1B22-A9A6-4279-B16A-87B77F5CCA75}">
      <dgm:prSet/>
      <dgm:spPr/>
      <dgm:t>
        <a:bodyPr/>
        <a:lstStyle/>
        <a:p>
          <a:endParaRPr lang="en-GB"/>
        </a:p>
      </dgm:t>
    </dgm:pt>
    <dgm:pt modelId="{8E988107-B3C7-4376-A100-2F726B1FFB06}">
      <dgm:prSet custT="1"/>
      <dgm:spPr/>
      <dgm:t>
        <a:bodyPr/>
        <a:lstStyle/>
        <a:p>
          <a:r>
            <a:rPr lang="en-GB" sz="2200" b="1" dirty="0" smtClean="0"/>
            <a:t>Grymuso i fynegi anghenion </a:t>
          </a:r>
          <a:endParaRPr lang="cy-GB" sz="2200" b="1" dirty="0"/>
        </a:p>
      </dgm:t>
    </dgm:pt>
    <dgm:pt modelId="{39BD9439-D34C-4CB5-A7CC-FF4FCD0E563A}" type="parTrans" cxnId="{D029D3E8-D3B0-4C04-8C55-B7951779BE34}">
      <dgm:prSet/>
      <dgm:spPr/>
      <dgm:t>
        <a:bodyPr/>
        <a:lstStyle/>
        <a:p>
          <a:endParaRPr lang="en-GB"/>
        </a:p>
      </dgm:t>
    </dgm:pt>
    <dgm:pt modelId="{C086F36B-8BD3-4875-9535-91D332EFEBF5}" type="sibTrans" cxnId="{D029D3E8-D3B0-4C04-8C55-B7951779BE34}">
      <dgm:prSet/>
      <dgm:spPr/>
      <dgm:t>
        <a:bodyPr/>
        <a:lstStyle/>
        <a:p>
          <a:endParaRPr lang="en-GB"/>
        </a:p>
      </dgm:t>
    </dgm:pt>
    <dgm:pt modelId="{5977F738-E184-42F6-ACBB-E7AE255ACAFE}" type="pres">
      <dgm:prSet presAssocID="{E3A61248-C79A-4D46-B077-0F089547A3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EBCD2A-0E4F-4235-A5D4-DA74C68DE868}" type="pres">
      <dgm:prSet presAssocID="{F481D718-4C10-472A-82B5-ED8C4DBAF1D6}" presName="parentLin" presStyleCnt="0"/>
      <dgm:spPr/>
    </dgm:pt>
    <dgm:pt modelId="{EEC76BB3-D1B3-4C54-9581-7E76B8D5F1BF}" type="pres">
      <dgm:prSet presAssocID="{F481D718-4C10-472A-82B5-ED8C4DBAF1D6}" presName="parentLeftMargin" presStyleLbl="node1" presStyleIdx="0" presStyleCnt="8"/>
      <dgm:spPr/>
      <dgm:t>
        <a:bodyPr/>
        <a:lstStyle/>
        <a:p>
          <a:endParaRPr lang="en-GB"/>
        </a:p>
      </dgm:t>
    </dgm:pt>
    <dgm:pt modelId="{AB4AA0A6-FDA6-45E9-82A1-C5FF21AA90DF}" type="pres">
      <dgm:prSet presAssocID="{F481D718-4C10-472A-82B5-ED8C4DBAF1D6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1D216-23AE-41B2-AD47-94F5A635EB77}" type="pres">
      <dgm:prSet presAssocID="{F481D718-4C10-472A-82B5-ED8C4DBAF1D6}" presName="negativeSpace" presStyleCnt="0"/>
      <dgm:spPr/>
    </dgm:pt>
    <dgm:pt modelId="{76C9AAC7-95CD-4EF3-A174-997EB72B81D7}" type="pres">
      <dgm:prSet presAssocID="{F481D718-4C10-472A-82B5-ED8C4DBAF1D6}" presName="childText" presStyleLbl="conFgAcc1" presStyleIdx="0" presStyleCnt="8">
        <dgm:presLayoutVars>
          <dgm:bulletEnabled val="1"/>
        </dgm:presLayoutVars>
      </dgm:prSet>
      <dgm:spPr/>
    </dgm:pt>
    <dgm:pt modelId="{8DB5DD20-98E8-4E4F-9DBA-A2AB87A4318D}" type="pres">
      <dgm:prSet presAssocID="{6C9F4DC8-FFCE-4A3E-B54C-3A6D163F4276}" presName="spaceBetweenRectangles" presStyleCnt="0"/>
      <dgm:spPr/>
    </dgm:pt>
    <dgm:pt modelId="{B925AC47-51BF-4805-81C0-2B68658A9CBD}" type="pres">
      <dgm:prSet presAssocID="{541E8C3F-35A8-4553-B6A6-697D2D471B63}" presName="parentLin" presStyleCnt="0"/>
      <dgm:spPr/>
    </dgm:pt>
    <dgm:pt modelId="{3AA5E299-9244-408A-B138-9B0361743538}" type="pres">
      <dgm:prSet presAssocID="{541E8C3F-35A8-4553-B6A6-697D2D471B63}" presName="parentLeftMargin" presStyleLbl="node1" presStyleIdx="0" presStyleCnt="8"/>
      <dgm:spPr/>
      <dgm:t>
        <a:bodyPr/>
        <a:lstStyle/>
        <a:p>
          <a:endParaRPr lang="en-GB"/>
        </a:p>
      </dgm:t>
    </dgm:pt>
    <dgm:pt modelId="{52CD5659-7CC8-4F07-A116-4F230C812A48}" type="pres">
      <dgm:prSet presAssocID="{541E8C3F-35A8-4553-B6A6-697D2D471B63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AB5DC-49BA-47A1-AFA9-C2B00C7ED974}" type="pres">
      <dgm:prSet presAssocID="{541E8C3F-35A8-4553-B6A6-697D2D471B63}" presName="negativeSpace" presStyleCnt="0"/>
      <dgm:spPr/>
    </dgm:pt>
    <dgm:pt modelId="{170A0C2F-527C-40D3-A3B3-FEE00722EDAF}" type="pres">
      <dgm:prSet presAssocID="{541E8C3F-35A8-4553-B6A6-697D2D471B63}" presName="childText" presStyleLbl="conFgAcc1" presStyleIdx="1" presStyleCnt="8">
        <dgm:presLayoutVars>
          <dgm:bulletEnabled val="1"/>
        </dgm:presLayoutVars>
      </dgm:prSet>
      <dgm:spPr/>
    </dgm:pt>
    <dgm:pt modelId="{DB07F5DA-1F17-4263-99CC-CE39A5E81E6C}" type="pres">
      <dgm:prSet presAssocID="{22F188EE-A3A9-4577-B21A-A5551565BC49}" presName="spaceBetweenRectangles" presStyleCnt="0"/>
      <dgm:spPr/>
    </dgm:pt>
    <dgm:pt modelId="{F0203321-59E9-4B26-BB0A-3D7739DBF177}" type="pres">
      <dgm:prSet presAssocID="{93F44204-2146-4223-B208-70A1259FAC6A}" presName="parentLin" presStyleCnt="0"/>
      <dgm:spPr/>
    </dgm:pt>
    <dgm:pt modelId="{1ECD7EB4-E450-40CA-BA8B-BA032BDDE1C8}" type="pres">
      <dgm:prSet presAssocID="{93F44204-2146-4223-B208-70A1259FAC6A}" presName="parentLeftMargin" presStyleLbl="node1" presStyleIdx="1" presStyleCnt="8"/>
      <dgm:spPr/>
      <dgm:t>
        <a:bodyPr/>
        <a:lstStyle/>
        <a:p>
          <a:endParaRPr lang="en-GB"/>
        </a:p>
      </dgm:t>
    </dgm:pt>
    <dgm:pt modelId="{AD08F34F-541C-426E-B55A-D76082EDF623}" type="pres">
      <dgm:prSet presAssocID="{93F44204-2146-4223-B208-70A1259FAC6A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323517-414E-429A-872E-14A937ED8DA5}" type="pres">
      <dgm:prSet presAssocID="{93F44204-2146-4223-B208-70A1259FAC6A}" presName="negativeSpace" presStyleCnt="0"/>
      <dgm:spPr/>
    </dgm:pt>
    <dgm:pt modelId="{54B1D08B-D413-4784-8E8A-5E18368365F6}" type="pres">
      <dgm:prSet presAssocID="{93F44204-2146-4223-B208-70A1259FAC6A}" presName="childText" presStyleLbl="conFgAcc1" presStyleIdx="2" presStyleCnt="8">
        <dgm:presLayoutVars>
          <dgm:bulletEnabled val="1"/>
        </dgm:presLayoutVars>
      </dgm:prSet>
      <dgm:spPr/>
    </dgm:pt>
    <dgm:pt modelId="{1140F0E6-AF6C-4417-B643-803AA3EE02D8}" type="pres">
      <dgm:prSet presAssocID="{2BDBBFB0-4B47-44B4-BD61-BBF58578229F}" presName="spaceBetweenRectangles" presStyleCnt="0"/>
      <dgm:spPr/>
    </dgm:pt>
    <dgm:pt modelId="{9569117C-1748-4C97-B846-572E1F067EB2}" type="pres">
      <dgm:prSet presAssocID="{A776692C-DC50-475F-850E-52834C2C9558}" presName="parentLin" presStyleCnt="0"/>
      <dgm:spPr/>
    </dgm:pt>
    <dgm:pt modelId="{B700DEE8-012F-4BFC-BA58-BE9DB7CBE8C2}" type="pres">
      <dgm:prSet presAssocID="{A776692C-DC50-475F-850E-52834C2C9558}" presName="parentLeftMargin" presStyleLbl="node1" presStyleIdx="2" presStyleCnt="8"/>
      <dgm:spPr/>
      <dgm:t>
        <a:bodyPr/>
        <a:lstStyle/>
        <a:p>
          <a:endParaRPr lang="en-GB"/>
        </a:p>
      </dgm:t>
    </dgm:pt>
    <dgm:pt modelId="{E74C4FE8-1857-4F97-AB4F-C83AC5728081}" type="pres">
      <dgm:prSet presAssocID="{A776692C-DC50-475F-850E-52834C2C9558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242889-3B62-42E8-AEE6-1AD649621D59}" type="pres">
      <dgm:prSet presAssocID="{A776692C-DC50-475F-850E-52834C2C9558}" presName="negativeSpace" presStyleCnt="0"/>
      <dgm:spPr/>
    </dgm:pt>
    <dgm:pt modelId="{4E271768-9FF0-41A5-8655-82C35ECBCE2E}" type="pres">
      <dgm:prSet presAssocID="{A776692C-DC50-475F-850E-52834C2C9558}" presName="childText" presStyleLbl="conFgAcc1" presStyleIdx="3" presStyleCnt="8">
        <dgm:presLayoutVars>
          <dgm:bulletEnabled val="1"/>
        </dgm:presLayoutVars>
      </dgm:prSet>
      <dgm:spPr/>
    </dgm:pt>
    <dgm:pt modelId="{5D2F2D56-E91F-4BDC-9458-026761C639D5}" type="pres">
      <dgm:prSet presAssocID="{AC62958B-6B32-4F2A-8529-91CD314B999A}" presName="spaceBetweenRectangles" presStyleCnt="0"/>
      <dgm:spPr/>
    </dgm:pt>
    <dgm:pt modelId="{5D99C6C3-F258-47EA-AF6B-F983A3693C73}" type="pres">
      <dgm:prSet presAssocID="{D0F90B03-962B-47F1-AC31-F7748A17EAE1}" presName="parentLin" presStyleCnt="0"/>
      <dgm:spPr/>
    </dgm:pt>
    <dgm:pt modelId="{A482E205-6D07-49F4-B2BA-2E5642AB998F}" type="pres">
      <dgm:prSet presAssocID="{D0F90B03-962B-47F1-AC31-F7748A17EAE1}" presName="parentLeftMargin" presStyleLbl="node1" presStyleIdx="3" presStyleCnt="8"/>
      <dgm:spPr/>
      <dgm:t>
        <a:bodyPr/>
        <a:lstStyle/>
        <a:p>
          <a:endParaRPr lang="en-GB"/>
        </a:p>
      </dgm:t>
    </dgm:pt>
    <dgm:pt modelId="{139259B3-1C03-49AF-BDD7-8DED44AE5B40}" type="pres">
      <dgm:prSet presAssocID="{D0F90B03-962B-47F1-AC31-F7748A17EAE1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FD2E2-019C-4C86-9C6D-90935F155560}" type="pres">
      <dgm:prSet presAssocID="{D0F90B03-962B-47F1-AC31-F7748A17EAE1}" presName="negativeSpace" presStyleCnt="0"/>
      <dgm:spPr/>
    </dgm:pt>
    <dgm:pt modelId="{9F6EFAE0-B3F8-40EF-8B41-67F72B9364F8}" type="pres">
      <dgm:prSet presAssocID="{D0F90B03-962B-47F1-AC31-F7748A17EAE1}" presName="childText" presStyleLbl="conFgAcc1" presStyleIdx="4" presStyleCnt="8">
        <dgm:presLayoutVars>
          <dgm:bulletEnabled val="1"/>
        </dgm:presLayoutVars>
      </dgm:prSet>
      <dgm:spPr/>
    </dgm:pt>
    <dgm:pt modelId="{B85684D9-39B8-4BAA-9E8A-BCAFAB495323}" type="pres">
      <dgm:prSet presAssocID="{6C38608E-33B9-4993-89D5-E761DEA178D3}" presName="spaceBetweenRectangles" presStyleCnt="0"/>
      <dgm:spPr/>
    </dgm:pt>
    <dgm:pt modelId="{D96D24AC-5BE1-4F90-9CF6-38C237206930}" type="pres">
      <dgm:prSet presAssocID="{C462CAB0-6EFF-470C-B62C-13306A139E81}" presName="parentLin" presStyleCnt="0"/>
      <dgm:spPr/>
    </dgm:pt>
    <dgm:pt modelId="{E03830B5-9293-4EFD-BB97-9355963A302E}" type="pres">
      <dgm:prSet presAssocID="{C462CAB0-6EFF-470C-B62C-13306A139E81}" presName="parentLeftMargin" presStyleLbl="node1" presStyleIdx="4" presStyleCnt="8"/>
      <dgm:spPr/>
      <dgm:t>
        <a:bodyPr/>
        <a:lstStyle/>
        <a:p>
          <a:endParaRPr lang="en-GB"/>
        </a:p>
      </dgm:t>
    </dgm:pt>
    <dgm:pt modelId="{966081F1-0EE8-4658-9186-F5B531C97174}" type="pres">
      <dgm:prSet presAssocID="{C462CAB0-6EFF-470C-B62C-13306A139E81}" presName="parentText" presStyleLbl="node1" presStyleIdx="5" presStyleCnt="8" custScaleX="14107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E16D6-93AA-4529-8BB1-E06CD4B8CC34}" type="pres">
      <dgm:prSet presAssocID="{C462CAB0-6EFF-470C-B62C-13306A139E81}" presName="negativeSpace" presStyleCnt="0"/>
      <dgm:spPr/>
    </dgm:pt>
    <dgm:pt modelId="{A0EB5FBE-D1F8-45A3-8D7C-5595B01321DC}" type="pres">
      <dgm:prSet presAssocID="{C462CAB0-6EFF-470C-B62C-13306A139E81}" presName="childText" presStyleLbl="conFgAcc1" presStyleIdx="5" presStyleCnt="8">
        <dgm:presLayoutVars>
          <dgm:bulletEnabled val="1"/>
        </dgm:presLayoutVars>
      </dgm:prSet>
      <dgm:spPr/>
    </dgm:pt>
    <dgm:pt modelId="{26DA01BD-2E33-4823-BD68-1828521164DE}" type="pres">
      <dgm:prSet presAssocID="{59823134-2BA6-40DD-A0D1-E9DE7A85A7D2}" presName="spaceBetweenRectangles" presStyleCnt="0"/>
      <dgm:spPr/>
    </dgm:pt>
    <dgm:pt modelId="{B97E9A6B-CA63-4125-AD3F-FDAD0961F27D}" type="pres">
      <dgm:prSet presAssocID="{8E988107-B3C7-4376-A100-2F726B1FFB06}" presName="parentLin" presStyleCnt="0"/>
      <dgm:spPr/>
    </dgm:pt>
    <dgm:pt modelId="{4C4B4E9E-880D-4047-9879-48CB85E009A3}" type="pres">
      <dgm:prSet presAssocID="{8E988107-B3C7-4376-A100-2F726B1FFB06}" presName="parentLeftMargin" presStyleLbl="node1" presStyleIdx="5" presStyleCnt="8"/>
      <dgm:spPr/>
      <dgm:t>
        <a:bodyPr/>
        <a:lstStyle/>
        <a:p>
          <a:endParaRPr lang="en-GB"/>
        </a:p>
      </dgm:t>
    </dgm:pt>
    <dgm:pt modelId="{593203C1-C177-41E1-9720-0CAFF58AABB9}" type="pres">
      <dgm:prSet presAssocID="{8E988107-B3C7-4376-A100-2F726B1FFB06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69298-F3C9-40E2-9CD2-C5BB7AB37234}" type="pres">
      <dgm:prSet presAssocID="{8E988107-B3C7-4376-A100-2F726B1FFB06}" presName="negativeSpace" presStyleCnt="0"/>
      <dgm:spPr/>
    </dgm:pt>
    <dgm:pt modelId="{F34A3AB6-794A-4E37-8DD9-9C7909F850FE}" type="pres">
      <dgm:prSet presAssocID="{8E988107-B3C7-4376-A100-2F726B1FFB06}" presName="childText" presStyleLbl="conFgAcc1" presStyleIdx="6" presStyleCnt="8">
        <dgm:presLayoutVars>
          <dgm:bulletEnabled val="1"/>
        </dgm:presLayoutVars>
      </dgm:prSet>
      <dgm:spPr/>
    </dgm:pt>
    <dgm:pt modelId="{B6E96066-E6C0-49BF-ADAC-E8E83BAAA633}" type="pres">
      <dgm:prSet presAssocID="{C086F36B-8BD3-4875-9535-91D332EFEBF5}" presName="spaceBetweenRectangles" presStyleCnt="0"/>
      <dgm:spPr/>
    </dgm:pt>
    <dgm:pt modelId="{B8C26E5A-7964-46EE-91AB-4F963F431284}" type="pres">
      <dgm:prSet presAssocID="{E19A9A2D-B656-4611-9F59-792C1C5F65E4}" presName="parentLin" presStyleCnt="0"/>
      <dgm:spPr/>
    </dgm:pt>
    <dgm:pt modelId="{4F22AB45-8D2F-496A-B0CE-C8026CBEA121}" type="pres">
      <dgm:prSet presAssocID="{E19A9A2D-B656-4611-9F59-792C1C5F65E4}" presName="parentLeftMargin" presStyleLbl="node1" presStyleIdx="6" presStyleCnt="8"/>
      <dgm:spPr/>
      <dgm:t>
        <a:bodyPr/>
        <a:lstStyle/>
        <a:p>
          <a:endParaRPr lang="en-GB"/>
        </a:p>
      </dgm:t>
    </dgm:pt>
    <dgm:pt modelId="{7AD1D96E-9164-4EC2-9C87-57F2995BDB01}" type="pres">
      <dgm:prSet presAssocID="{E19A9A2D-B656-4611-9F59-792C1C5F65E4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39F64-D865-4AF8-AD9B-FCBCBCA99A45}" type="pres">
      <dgm:prSet presAssocID="{E19A9A2D-B656-4611-9F59-792C1C5F65E4}" presName="negativeSpace" presStyleCnt="0"/>
      <dgm:spPr/>
    </dgm:pt>
    <dgm:pt modelId="{5981F448-6D75-4209-B6AB-98A2E0D1DFB8}" type="pres">
      <dgm:prSet presAssocID="{E19A9A2D-B656-4611-9F59-792C1C5F65E4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DBF824C-D5C7-40ED-91A6-AEFD8350FF1F}" type="presOf" srcId="{93F44204-2146-4223-B208-70A1259FAC6A}" destId="{1ECD7EB4-E450-40CA-BA8B-BA032BDDE1C8}" srcOrd="0" destOrd="0" presId="urn:microsoft.com/office/officeart/2005/8/layout/list1"/>
    <dgm:cxn modelId="{1A68DB65-2426-4F36-8509-DAE4B330627C}" type="presOf" srcId="{E19A9A2D-B656-4611-9F59-792C1C5F65E4}" destId="{7AD1D96E-9164-4EC2-9C87-57F2995BDB01}" srcOrd="1" destOrd="0" presId="urn:microsoft.com/office/officeart/2005/8/layout/list1"/>
    <dgm:cxn modelId="{3574E7F7-D6B8-4A91-BCE3-7A8E092D6CD2}" type="presOf" srcId="{541E8C3F-35A8-4553-B6A6-697D2D471B63}" destId="{3AA5E299-9244-408A-B138-9B0361743538}" srcOrd="0" destOrd="0" presId="urn:microsoft.com/office/officeart/2005/8/layout/list1"/>
    <dgm:cxn modelId="{A89405E9-15D3-4B98-AC66-0B93D9EA9804}" srcId="{E3A61248-C79A-4D46-B077-0F089547A32E}" destId="{F481D718-4C10-472A-82B5-ED8C4DBAF1D6}" srcOrd="0" destOrd="0" parTransId="{1E7F7A4C-3F3A-4659-8EDF-111A645153C6}" sibTransId="{6C9F4DC8-FFCE-4A3E-B54C-3A6D163F4276}"/>
    <dgm:cxn modelId="{522577BC-EB9D-4AA0-94A6-D195F0EA25FF}" type="presOf" srcId="{A776692C-DC50-475F-850E-52834C2C9558}" destId="{E74C4FE8-1857-4F97-AB4F-C83AC5728081}" srcOrd="1" destOrd="0" presId="urn:microsoft.com/office/officeart/2005/8/layout/list1"/>
    <dgm:cxn modelId="{51885092-B0DC-47A9-9DB2-DCE5A84EE5CF}" type="presOf" srcId="{C462CAB0-6EFF-470C-B62C-13306A139E81}" destId="{966081F1-0EE8-4658-9186-F5B531C97174}" srcOrd="1" destOrd="0" presId="urn:microsoft.com/office/officeart/2005/8/layout/list1"/>
    <dgm:cxn modelId="{93A52F0D-0C18-4EA6-B600-9242C1E42A41}" type="presOf" srcId="{A776692C-DC50-475F-850E-52834C2C9558}" destId="{B700DEE8-012F-4BFC-BA58-BE9DB7CBE8C2}" srcOrd="0" destOrd="0" presId="urn:microsoft.com/office/officeart/2005/8/layout/list1"/>
    <dgm:cxn modelId="{FF93BB3B-4993-4117-BAB4-464FD4E8F519}" type="presOf" srcId="{F481D718-4C10-472A-82B5-ED8C4DBAF1D6}" destId="{AB4AA0A6-FDA6-45E9-82A1-C5FF21AA90DF}" srcOrd="1" destOrd="0" presId="urn:microsoft.com/office/officeart/2005/8/layout/list1"/>
    <dgm:cxn modelId="{CF5B1B22-A9A6-4279-B16A-87B77F5CCA75}" srcId="{E3A61248-C79A-4D46-B077-0F089547A32E}" destId="{C462CAB0-6EFF-470C-B62C-13306A139E81}" srcOrd="5" destOrd="0" parTransId="{BCC59BE6-B830-4FD0-ABCE-8409A7A45D37}" sibTransId="{59823134-2BA6-40DD-A0D1-E9DE7A85A7D2}"/>
    <dgm:cxn modelId="{053B13F0-B83E-41EF-B552-77309D924619}" type="presOf" srcId="{E19A9A2D-B656-4611-9F59-792C1C5F65E4}" destId="{4F22AB45-8D2F-496A-B0CE-C8026CBEA121}" srcOrd="0" destOrd="0" presId="urn:microsoft.com/office/officeart/2005/8/layout/list1"/>
    <dgm:cxn modelId="{CA35A343-DFBF-47C5-8841-F76D4A0E6DD2}" type="presOf" srcId="{D0F90B03-962B-47F1-AC31-F7748A17EAE1}" destId="{139259B3-1C03-49AF-BDD7-8DED44AE5B40}" srcOrd="1" destOrd="0" presId="urn:microsoft.com/office/officeart/2005/8/layout/list1"/>
    <dgm:cxn modelId="{5215F1CD-E310-45A1-81A2-229F0954DC11}" type="presOf" srcId="{541E8C3F-35A8-4553-B6A6-697D2D471B63}" destId="{52CD5659-7CC8-4F07-A116-4F230C812A48}" srcOrd="1" destOrd="0" presId="urn:microsoft.com/office/officeart/2005/8/layout/list1"/>
    <dgm:cxn modelId="{D029D3E8-D3B0-4C04-8C55-B7951779BE34}" srcId="{E3A61248-C79A-4D46-B077-0F089547A32E}" destId="{8E988107-B3C7-4376-A100-2F726B1FFB06}" srcOrd="6" destOrd="0" parTransId="{39BD9439-D34C-4CB5-A7CC-FF4FCD0E563A}" sibTransId="{C086F36B-8BD3-4875-9535-91D332EFEBF5}"/>
    <dgm:cxn modelId="{57B1699B-172A-488C-9014-554F330143A5}" srcId="{E3A61248-C79A-4D46-B077-0F089547A32E}" destId="{D0F90B03-962B-47F1-AC31-F7748A17EAE1}" srcOrd="4" destOrd="0" parTransId="{AC7EAA50-A724-4F0E-BF76-76F000524698}" sibTransId="{6C38608E-33B9-4993-89D5-E761DEA178D3}"/>
    <dgm:cxn modelId="{219E07FF-5AF3-40AC-B0B7-25649EC8E66B}" type="presOf" srcId="{F481D718-4C10-472A-82B5-ED8C4DBAF1D6}" destId="{EEC76BB3-D1B3-4C54-9581-7E76B8D5F1BF}" srcOrd="0" destOrd="0" presId="urn:microsoft.com/office/officeart/2005/8/layout/list1"/>
    <dgm:cxn modelId="{D3CF6179-6C12-4A0B-B057-72A5C553AA51}" type="presOf" srcId="{8E988107-B3C7-4376-A100-2F726B1FFB06}" destId="{4C4B4E9E-880D-4047-9879-48CB85E009A3}" srcOrd="0" destOrd="0" presId="urn:microsoft.com/office/officeart/2005/8/layout/list1"/>
    <dgm:cxn modelId="{B58205D7-7A96-46D5-9733-650BE2670E74}" srcId="{E3A61248-C79A-4D46-B077-0F089547A32E}" destId="{E19A9A2D-B656-4611-9F59-792C1C5F65E4}" srcOrd="7" destOrd="0" parTransId="{C4C02C5B-E23D-48A1-A852-E4A6B44B458F}" sibTransId="{E1FE0155-F1B8-41DC-8449-56787A3F74C8}"/>
    <dgm:cxn modelId="{C4824054-3DE8-4C65-B0F5-DA5D1DF10AA2}" srcId="{E3A61248-C79A-4D46-B077-0F089547A32E}" destId="{93F44204-2146-4223-B208-70A1259FAC6A}" srcOrd="2" destOrd="0" parTransId="{04EF38AD-E278-40EB-BDB7-389A72C1F952}" sibTransId="{2BDBBFB0-4B47-44B4-BD61-BBF58578229F}"/>
    <dgm:cxn modelId="{E1F167BA-493A-4339-BB47-C37B77522567}" srcId="{E3A61248-C79A-4D46-B077-0F089547A32E}" destId="{A776692C-DC50-475F-850E-52834C2C9558}" srcOrd="3" destOrd="0" parTransId="{8E450947-6555-4F03-87C8-8E14E512847B}" sibTransId="{AC62958B-6B32-4F2A-8529-91CD314B999A}"/>
    <dgm:cxn modelId="{402C8CE8-70F9-4F22-9F00-671BD558FB92}" type="presOf" srcId="{E3A61248-C79A-4D46-B077-0F089547A32E}" destId="{5977F738-E184-42F6-ACBB-E7AE255ACAFE}" srcOrd="0" destOrd="0" presId="urn:microsoft.com/office/officeart/2005/8/layout/list1"/>
    <dgm:cxn modelId="{BA5BD460-8848-46F2-A45A-DD464D341733}" type="presOf" srcId="{8E988107-B3C7-4376-A100-2F726B1FFB06}" destId="{593203C1-C177-41E1-9720-0CAFF58AABB9}" srcOrd="1" destOrd="0" presId="urn:microsoft.com/office/officeart/2005/8/layout/list1"/>
    <dgm:cxn modelId="{330EDAA9-6DA0-4452-8668-AFA623CF7418}" type="presOf" srcId="{C462CAB0-6EFF-470C-B62C-13306A139E81}" destId="{E03830B5-9293-4EFD-BB97-9355963A302E}" srcOrd="0" destOrd="0" presId="urn:microsoft.com/office/officeart/2005/8/layout/list1"/>
    <dgm:cxn modelId="{057DD74F-000F-4B39-B621-626E5F9C009A}" type="presOf" srcId="{D0F90B03-962B-47F1-AC31-F7748A17EAE1}" destId="{A482E205-6D07-49F4-B2BA-2E5642AB998F}" srcOrd="0" destOrd="0" presId="urn:microsoft.com/office/officeart/2005/8/layout/list1"/>
    <dgm:cxn modelId="{8AEACE44-2D2E-4CB1-B728-CC299EF5B715}" srcId="{E3A61248-C79A-4D46-B077-0F089547A32E}" destId="{541E8C3F-35A8-4553-B6A6-697D2D471B63}" srcOrd="1" destOrd="0" parTransId="{FB9BFE22-9C1E-412D-B1B0-79A019712BEE}" sibTransId="{22F188EE-A3A9-4577-B21A-A5551565BC49}"/>
    <dgm:cxn modelId="{B8FBC640-4C87-4AB9-869C-F429D67E5B09}" type="presOf" srcId="{93F44204-2146-4223-B208-70A1259FAC6A}" destId="{AD08F34F-541C-426E-B55A-D76082EDF623}" srcOrd="1" destOrd="0" presId="urn:microsoft.com/office/officeart/2005/8/layout/list1"/>
    <dgm:cxn modelId="{9D2DFCC4-4CAA-4ABD-9122-DBB73B949713}" type="presParOf" srcId="{5977F738-E184-42F6-ACBB-E7AE255ACAFE}" destId="{29EBCD2A-0E4F-4235-A5D4-DA74C68DE868}" srcOrd="0" destOrd="0" presId="urn:microsoft.com/office/officeart/2005/8/layout/list1"/>
    <dgm:cxn modelId="{C4AB1EFF-F2C3-4B1F-816B-DE49A0F0FAC1}" type="presParOf" srcId="{29EBCD2A-0E4F-4235-A5D4-DA74C68DE868}" destId="{EEC76BB3-D1B3-4C54-9581-7E76B8D5F1BF}" srcOrd="0" destOrd="0" presId="urn:microsoft.com/office/officeart/2005/8/layout/list1"/>
    <dgm:cxn modelId="{28F27856-C69C-4AC1-82B9-C5CF44D69010}" type="presParOf" srcId="{29EBCD2A-0E4F-4235-A5D4-DA74C68DE868}" destId="{AB4AA0A6-FDA6-45E9-82A1-C5FF21AA90DF}" srcOrd="1" destOrd="0" presId="urn:microsoft.com/office/officeart/2005/8/layout/list1"/>
    <dgm:cxn modelId="{3D21754B-BB65-499F-BABC-4A8AC01C64A2}" type="presParOf" srcId="{5977F738-E184-42F6-ACBB-E7AE255ACAFE}" destId="{1B31D216-23AE-41B2-AD47-94F5A635EB77}" srcOrd="1" destOrd="0" presId="urn:microsoft.com/office/officeart/2005/8/layout/list1"/>
    <dgm:cxn modelId="{4219646C-6DBA-41CF-BB47-2B1C05CC8F1A}" type="presParOf" srcId="{5977F738-E184-42F6-ACBB-E7AE255ACAFE}" destId="{76C9AAC7-95CD-4EF3-A174-997EB72B81D7}" srcOrd="2" destOrd="0" presId="urn:microsoft.com/office/officeart/2005/8/layout/list1"/>
    <dgm:cxn modelId="{3A83F33B-B060-4100-8C00-3CB854343A7B}" type="presParOf" srcId="{5977F738-E184-42F6-ACBB-E7AE255ACAFE}" destId="{8DB5DD20-98E8-4E4F-9DBA-A2AB87A4318D}" srcOrd="3" destOrd="0" presId="urn:microsoft.com/office/officeart/2005/8/layout/list1"/>
    <dgm:cxn modelId="{B1CF5139-A5DD-44EE-9744-45E5800940A4}" type="presParOf" srcId="{5977F738-E184-42F6-ACBB-E7AE255ACAFE}" destId="{B925AC47-51BF-4805-81C0-2B68658A9CBD}" srcOrd="4" destOrd="0" presId="urn:microsoft.com/office/officeart/2005/8/layout/list1"/>
    <dgm:cxn modelId="{90AFAF27-38D7-4074-8F4B-EA2F9BB34D4F}" type="presParOf" srcId="{B925AC47-51BF-4805-81C0-2B68658A9CBD}" destId="{3AA5E299-9244-408A-B138-9B0361743538}" srcOrd="0" destOrd="0" presId="urn:microsoft.com/office/officeart/2005/8/layout/list1"/>
    <dgm:cxn modelId="{DC92EA2B-FBF2-4C84-9AFB-8085F9303596}" type="presParOf" srcId="{B925AC47-51BF-4805-81C0-2B68658A9CBD}" destId="{52CD5659-7CC8-4F07-A116-4F230C812A48}" srcOrd="1" destOrd="0" presId="urn:microsoft.com/office/officeart/2005/8/layout/list1"/>
    <dgm:cxn modelId="{9C6AADF0-B17E-4ACA-BFFA-5C11E25FCA0C}" type="presParOf" srcId="{5977F738-E184-42F6-ACBB-E7AE255ACAFE}" destId="{766AB5DC-49BA-47A1-AFA9-C2B00C7ED974}" srcOrd="5" destOrd="0" presId="urn:microsoft.com/office/officeart/2005/8/layout/list1"/>
    <dgm:cxn modelId="{A98FA194-A406-4A96-AF76-CC51F9F5A637}" type="presParOf" srcId="{5977F738-E184-42F6-ACBB-E7AE255ACAFE}" destId="{170A0C2F-527C-40D3-A3B3-FEE00722EDAF}" srcOrd="6" destOrd="0" presId="urn:microsoft.com/office/officeart/2005/8/layout/list1"/>
    <dgm:cxn modelId="{81314B90-21D3-467D-AC6B-E298B9805A06}" type="presParOf" srcId="{5977F738-E184-42F6-ACBB-E7AE255ACAFE}" destId="{DB07F5DA-1F17-4263-99CC-CE39A5E81E6C}" srcOrd="7" destOrd="0" presId="urn:microsoft.com/office/officeart/2005/8/layout/list1"/>
    <dgm:cxn modelId="{2A697236-BA2A-47A8-83D7-BEF97C0CC81C}" type="presParOf" srcId="{5977F738-E184-42F6-ACBB-E7AE255ACAFE}" destId="{F0203321-59E9-4B26-BB0A-3D7739DBF177}" srcOrd="8" destOrd="0" presId="urn:microsoft.com/office/officeart/2005/8/layout/list1"/>
    <dgm:cxn modelId="{6E9FDE96-23FF-477B-8399-E74DD506D03B}" type="presParOf" srcId="{F0203321-59E9-4B26-BB0A-3D7739DBF177}" destId="{1ECD7EB4-E450-40CA-BA8B-BA032BDDE1C8}" srcOrd="0" destOrd="0" presId="urn:microsoft.com/office/officeart/2005/8/layout/list1"/>
    <dgm:cxn modelId="{2BF16DB5-2169-4EF0-A37D-3270E0B0A1F4}" type="presParOf" srcId="{F0203321-59E9-4B26-BB0A-3D7739DBF177}" destId="{AD08F34F-541C-426E-B55A-D76082EDF623}" srcOrd="1" destOrd="0" presId="urn:microsoft.com/office/officeart/2005/8/layout/list1"/>
    <dgm:cxn modelId="{83D87AD4-69F4-48CF-8D41-AE1D75EB95F1}" type="presParOf" srcId="{5977F738-E184-42F6-ACBB-E7AE255ACAFE}" destId="{03323517-414E-429A-872E-14A937ED8DA5}" srcOrd="9" destOrd="0" presId="urn:microsoft.com/office/officeart/2005/8/layout/list1"/>
    <dgm:cxn modelId="{CB90269A-F7C1-49CD-8F6A-D87987C30F45}" type="presParOf" srcId="{5977F738-E184-42F6-ACBB-E7AE255ACAFE}" destId="{54B1D08B-D413-4784-8E8A-5E18368365F6}" srcOrd="10" destOrd="0" presId="urn:microsoft.com/office/officeart/2005/8/layout/list1"/>
    <dgm:cxn modelId="{436C7450-A859-4C72-B5C8-687A1CB6EC76}" type="presParOf" srcId="{5977F738-E184-42F6-ACBB-E7AE255ACAFE}" destId="{1140F0E6-AF6C-4417-B643-803AA3EE02D8}" srcOrd="11" destOrd="0" presId="urn:microsoft.com/office/officeart/2005/8/layout/list1"/>
    <dgm:cxn modelId="{E11D1086-04C5-4089-BD0F-EBC410603B65}" type="presParOf" srcId="{5977F738-E184-42F6-ACBB-E7AE255ACAFE}" destId="{9569117C-1748-4C97-B846-572E1F067EB2}" srcOrd="12" destOrd="0" presId="urn:microsoft.com/office/officeart/2005/8/layout/list1"/>
    <dgm:cxn modelId="{A62AA193-9B81-4E3D-9759-A97BEA7312C8}" type="presParOf" srcId="{9569117C-1748-4C97-B846-572E1F067EB2}" destId="{B700DEE8-012F-4BFC-BA58-BE9DB7CBE8C2}" srcOrd="0" destOrd="0" presId="urn:microsoft.com/office/officeart/2005/8/layout/list1"/>
    <dgm:cxn modelId="{16883FDF-E996-43AC-BBC3-278472339770}" type="presParOf" srcId="{9569117C-1748-4C97-B846-572E1F067EB2}" destId="{E74C4FE8-1857-4F97-AB4F-C83AC5728081}" srcOrd="1" destOrd="0" presId="urn:microsoft.com/office/officeart/2005/8/layout/list1"/>
    <dgm:cxn modelId="{48815109-AD4F-4CA4-9240-A6763AE2E945}" type="presParOf" srcId="{5977F738-E184-42F6-ACBB-E7AE255ACAFE}" destId="{D3242889-3B62-42E8-AEE6-1AD649621D59}" srcOrd="13" destOrd="0" presId="urn:microsoft.com/office/officeart/2005/8/layout/list1"/>
    <dgm:cxn modelId="{27B158E9-48E7-44F9-937F-33DBAB65A355}" type="presParOf" srcId="{5977F738-E184-42F6-ACBB-E7AE255ACAFE}" destId="{4E271768-9FF0-41A5-8655-82C35ECBCE2E}" srcOrd="14" destOrd="0" presId="urn:microsoft.com/office/officeart/2005/8/layout/list1"/>
    <dgm:cxn modelId="{A8F045B0-49AE-4324-893F-D1C79F679D5E}" type="presParOf" srcId="{5977F738-E184-42F6-ACBB-E7AE255ACAFE}" destId="{5D2F2D56-E91F-4BDC-9458-026761C639D5}" srcOrd="15" destOrd="0" presId="urn:microsoft.com/office/officeart/2005/8/layout/list1"/>
    <dgm:cxn modelId="{1D176BCF-F89D-493E-9498-DBC42CE3C753}" type="presParOf" srcId="{5977F738-E184-42F6-ACBB-E7AE255ACAFE}" destId="{5D99C6C3-F258-47EA-AF6B-F983A3693C73}" srcOrd="16" destOrd="0" presId="urn:microsoft.com/office/officeart/2005/8/layout/list1"/>
    <dgm:cxn modelId="{C2499091-63A3-46D5-8F4E-18D292B81473}" type="presParOf" srcId="{5D99C6C3-F258-47EA-AF6B-F983A3693C73}" destId="{A482E205-6D07-49F4-B2BA-2E5642AB998F}" srcOrd="0" destOrd="0" presId="urn:microsoft.com/office/officeart/2005/8/layout/list1"/>
    <dgm:cxn modelId="{B797A577-33E5-485C-BEF9-F70BC877A0BC}" type="presParOf" srcId="{5D99C6C3-F258-47EA-AF6B-F983A3693C73}" destId="{139259B3-1C03-49AF-BDD7-8DED44AE5B40}" srcOrd="1" destOrd="0" presId="urn:microsoft.com/office/officeart/2005/8/layout/list1"/>
    <dgm:cxn modelId="{145E2B16-911B-4A56-A4A5-18E3B91B4A21}" type="presParOf" srcId="{5977F738-E184-42F6-ACBB-E7AE255ACAFE}" destId="{FE7FD2E2-019C-4C86-9C6D-90935F155560}" srcOrd="17" destOrd="0" presId="urn:microsoft.com/office/officeart/2005/8/layout/list1"/>
    <dgm:cxn modelId="{2E8C1C7E-5136-4F30-8F0A-8E16F89B992A}" type="presParOf" srcId="{5977F738-E184-42F6-ACBB-E7AE255ACAFE}" destId="{9F6EFAE0-B3F8-40EF-8B41-67F72B9364F8}" srcOrd="18" destOrd="0" presId="urn:microsoft.com/office/officeart/2005/8/layout/list1"/>
    <dgm:cxn modelId="{8FD1BFC5-24CC-42D6-A863-37BA4728EF6C}" type="presParOf" srcId="{5977F738-E184-42F6-ACBB-E7AE255ACAFE}" destId="{B85684D9-39B8-4BAA-9E8A-BCAFAB495323}" srcOrd="19" destOrd="0" presId="urn:microsoft.com/office/officeart/2005/8/layout/list1"/>
    <dgm:cxn modelId="{968C60C1-20FB-4E0B-AA52-3A7549861C6C}" type="presParOf" srcId="{5977F738-E184-42F6-ACBB-E7AE255ACAFE}" destId="{D96D24AC-5BE1-4F90-9CF6-38C237206930}" srcOrd="20" destOrd="0" presId="urn:microsoft.com/office/officeart/2005/8/layout/list1"/>
    <dgm:cxn modelId="{AD1241E6-16AC-416A-87B8-D3F54C9C23D3}" type="presParOf" srcId="{D96D24AC-5BE1-4F90-9CF6-38C237206930}" destId="{E03830B5-9293-4EFD-BB97-9355963A302E}" srcOrd="0" destOrd="0" presId="urn:microsoft.com/office/officeart/2005/8/layout/list1"/>
    <dgm:cxn modelId="{500591E6-C2F0-4AEB-802D-6C3C501409E5}" type="presParOf" srcId="{D96D24AC-5BE1-4F90-9CF6-38C237206930}" destId="{966081F1-0EE8-4658-9186-F5B531C97174}" srcOrd="1" destOrd="0" presId="urn:microsoft.com/office/officeart/2005/8/layout/list1"/>
    <dgm:cxn modelId="{692BD08A-F559-4FBF-B5E6-955C9C90451D}" type="presParOf" srcId="{5977F738-E184-42F6-ACBB-E7AE255ACAFE}" destId="{F07E16D6-93AA-4529-8BB1-E06CD4B8CC34}" srcOrd="21" destOrd="0" presId="urn:microsoft.com/office/officeart/2005/8/layout/list1"/>
    <dgm:cxn modelId="{C7938512-F8DF-4A35-8B4C-6DE0CA2223F5}" type="presParOf" srcId="{5977F738-E184-42F6-ACBB-E7AE255ACAFE}" destId="{A0EB5FBE-D1F8-45A3-8D7C-5595B01321DC}" srcOrd="22" destOrd="0" presId="urn:microsoft.com/office/officeart/2005/8/layout/list1"/>
    <dgm:cxn modelId="{282D6FDF-FEB1-4528-AAB4-DB6F32CDE60F}" type="presParOf" srcId="{5977F738-E184-42F6-ACBB-E7AE255ACAFE}" destId="{26DA01BD-2E33-4823-BD68-1828521164DE}" srcOrd="23" destOrd="0" presId="urn:microsoft.com/office/officeart/2005/8/layout/list1"/>
    <dgm:cxn modelId="{DC9D0984-F5B5-478B-ABA0-E76669263D69}" type="presParOf" srcId="{5977F738-E184-42F6-ACBB-E7AE255ACAFE}" destId="{B97E9A6B-CA63-4125-AD3F-FDAD0961F27D}" srcOrd="24" destOrd="0" presId="urn:microsoft.com/office/officeart/2005/8/layout/list1"/>
    <dgm:cxn modelId="{16935630-F030-48D1-8360-2BCF2248C924}" type="presParOf" srcId="{B97E9A6B-CA63-4125-AD3F-FDAD0961F27D}" destId="{4C4B4E9E-880D-4047-9879-48CB85E009A3}" srcOrd="0" destOrd="0" presId="urn:microsoft.com/office/officeart/2005/8/layout/list1"/>
    <dgm:cxn modelId="{77F14A9B-5839-4180-9668-3A50A3B37424}" type="presParOf" srcId="{B97E9A6B-CA63-4125-AD3F-FDAD0961F27D}" destId="{593203C1-C177-41E1-9720-0CAFF58AABB9}" srcOrd="1" destOrd="0" presId="urn:microsoft.com/office/officeart/2005/8/layout/list1"/>
    <dgm:cxn modelId="{7EE74801-7350-484E-9D91-6276F914A98E}" type="presParOf" srcId="{5977F738-E184-42F6-ACBB-E7AE255ACAFE}" destId="{55069298-F3C9-40E2-9CD2-C5BB7AB37234}" srcOrd="25" destOrd="0" presId="urn:microsoft.com/office/officeart/2005/8/layout/list1"/>
    <dgm:cxn modelId="{B6185F57-0D19-4475-97ED-15CE2143C715}" type="presParOf" srcId="{5977F738-E184-42F6-ACBB-E7AE255ACAFE}" destId="{F34A3AB6-794A-4E37-8DD9-9C7909F850FE}" srcOrd="26" destOrd="0" presId="urn:microsoft.com/office/officeart/2005/8/layout/list1"/>
    <dgm:cxn modelId="{484717EA-6E0C-4704-BF27-29EC3303E0A9}" type="presParOf" srcId="{5977F738-E184-42F6-ACBB-E7AE255ACAFE}" destId="{B6E96066-E6C0-49BF-ADAC-E8E83BAAA633}" srcOrd="27" destOrd="0" presId="urn:microsoft.com/office/officeart/2005/8/layout/list1"/>
    <dgm:cxn modelId="{404178D5-A35E-43D9-8B12-17FE8B487B9D}" type="presParOf" srcId="{5977F738-E184-42F6-ACBB-E7AE255ACAFE}" destId="{B8C26E5A-7964-46EE-91AB-4F963F431284}" srcOrd="28" destOrd="0" presId="urn:microsoft.com/office/officeart/2005/8/layout/list1"/>
    <dgm:cxn modelId="{5E3FBA44-620A-41EE-B062-EDE0C0747602}" type="presParOf" srcId="{B8C26E5A-7964-46EE-91AB-4F963F431284}" destId="{4F22AB45-8D2F-496A-B0CE-C8026CBEA121}" srcOrd="0" destOrd="0" presId="urn:microsoft.com/office/officeart/2005/8/layout/list1"/>
    <dgm:cxn modelId="{705949F1-479E-455F-8915-84017040DF45}" type="presParOf" srcId="{B8C26E5A-7964-46EE-91AB-4F963F431284}" destId="{7AD1D96E-9164-4EC2-9C87-57F2995BDB01}" srcOrd="1" destOrd="0" presId="urn:microsoft.com/office/officeart/2005/8/layout/list1"/>
    <dgm:cxn modelId="{205A5EE8-02ED-4593-90C7-E61EEC98FFD3}" type="presParOf" srcId="{5977F738-E184-42F6-ACBB-E7AE255ACAFE}" destId="{85839F64-D865-4AF8-AD9B-FCBCBCA99A45}" srcOrd="29" destOrd="0" presId="urn:microsoft.com/office/officeart/2005/8/layout/list1"/>
    <dgm:cxn modelId="{4A9A701E-783A-4DC8-9F2D-09134E0FCEFD}" type="presParOf" srcId="{5977F738-E184-42F6-ACBB-E7AE255ACAFE}" destId="{5981F448-6D75-4209-B6AB-98A2E0D1DFB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C5096-3F17-4520-B72D-E477A9B440D3}" type="doc">
      <dgm:prSet loTypeId="urn:microsoft.com/office/officeart/2005/8/layout/list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22D5579-1D38-4CD6-ADB2-6AAAB50F3AED}">
      <dgm:prSet phldrT="[Text]" custT="1"/>
      <dgm:spPr/>
      <dgm:t>
        <a:bodyPr/>
        <a:lstStyle/>
        <a:p>
          <a:r>
            <a:rPr lang="en-GB" sz="2400" b="1" dirty="0" smtClean="0"/>
            <a:t>Annibyniaeth</a:t>
          </a:r>
          <a:endParaRPr lang="cy-GB" sz="2400" b="1" dirty="0"/>
        </a:p>
      </dgm:t>
    </dgm:pt>
    <dgm:pt modelId="{44F2D8D3-5D65-40EB-BECA-2B525D14B4BB}" type="parTrans" cxnId="{C041E765-9F7D-44B3-8667-2962E6FDA2F2}">
      <dgm:prSet/>
      <dgm:spPr/>
      <dgm:t>
        <a:bodyPr/>
        <a:lstStyle/>
        <a:p>
          <a:endParaRPr lang="en-GB"/>
        </a:p>
      </dgm:t>
    </dgm:pt>
    <dgm:pt modelId="{83E51077-8B25-4D41-B9A5-930EC0CC2F81}" type="sibTrans" cxnId="{C041E765-9F7D-44B3-8667-2962E6FDA2F2}">
      <dgm:prSet/>
      <dgm:spPr/>
      <dgm:t>
        <a:bodyPr/>
        <a:lstStyle/>
        <a:p>
          <a:endParaRPr lang="en-GB"/>
        </a:p>
      </dgm:t>
    </dgm:pt>
    <dgm:pt modelId="{7AC4507E-EB6A-41C8-B4A6-E2E63BB39B8D}">
      <dgm:prSet phldrT="[Text]" custT="1"/>
      <dgm:spPr/>
      <dgm:t>
        <a:bodyPr/>
        <a:lstStyle/>
        <a:p>
          <a:r>
            <a:rPr lang="en-GB" sz="2400" b="1" dirty="0" smtClean="0"/>
            <a:t>Eglurder diben</a:t>
          </a:r>
          <a:endParaRPr lang="cy-GB" sz="2400" b="1" dirty="0"/>
        </a:p>
      </dgm:t>
    </dgm:pt>
    <dgm:pt modelId="{42451C55-045A-427C-95A7-84A69DE5982E}" type="parTrans" cxnId="{C50280D2-3A9C-4BAE-954E-76082638990C}">
      <dgm:prSet/>
      <dgm:spPr/>
      <dgm:t>
        <a:bodyPr/>
        <a:lstStyle/>
        <a:p>
          <a:endParaRPr lang="en-GB"/>
        </a:p>
      </dgm:t>
    </dgm:pt>
    <dgm:pt modelId="{35CF0097-78C8-4DD1-B63C-16CD0C8E5226}" type="sibTrans" cxnId="{C50280D2-3A9C-4BAE-954E-76082638990C}">
      <dgm:prSet/>
      <dgm:spPr/>
      <dgm:t>
        <a:bodyPr/>
        <a:lstStyle/>
        <a:p>
          <a:endParaRPr lang="en-GB"/>
        </a:p>
      </dgm:t>
    </dgm:pt>
    <dgm:pt modelId="{7F1E0F25-003D-42BC-B306-CBDD853FD682}">
      <dgm:prSet phldrT="[Text]" custT="1"/>
      <dgm:spPr/>
      <dgm:t>
        <a:bodyPr/>
        <a:lstStyle/>
        <a:p>
          <a:r>
            <a:rPr lang="en-GB" sz="2400" b="1" dirty="0" smtClean="0"/>
            <a:t>Grymuso</a:t>
          </a:r>
          <a:endParaRPr lang="cy-GB" sz="2400" b="1" dirty="0"/>
        </a:p>
      </dgm:t>
    </dgm:pt>
    <dgm:pt modelId="{65C40AF5-56E5-4E60-A877-55B97BE26BEC}" type="parTrans" cxnId="{034A48A6-A4A4-4803-937F-094842ED8842}">
      <dgm:prSet/>
      <dgm:spPr/>
      <dgm:t>
        <a:bodyPr/>
        <a:lstStyle/>
        <a:p>
          <a:endParaRPr lang="en-GB"/>
        </a:p>
      </dgm:t>
    </dgm:pt>
    <dgm:pt modelId="{E94A215E-0FEA-4DED-8D59-BDC86BD266CF}" type="sibTrans" cxnId="{034A48A6-A4A4-4803-937F-094842ED8842}">
      <dgm:prSet/>
      <dgm:spPr/>
      <dgm:t>
        <a:bodyPr/>
        <a:lstStyle/>
        <a:p>
          <a:endParaRPr lang="en-GB"/>
        </a:p>
      </dgm:t>
    </dgm:pt>
    <dgm:pt modelId="{D4434566-06C8-4646-8243-F2DDA69361D0}">
      <dgm:prSet custT="1"/>
      <dgm:spPr/>
      <dgm:t>
        <a:bodyPr/>
        <a:lstStyle/>
        <a:p>
          <a:r>
            <a:rPr lang="en-GB" sz="2400" b="1" dirty="0" smtClean="0"/>
            <a:t>Ymagwedd sy’n canolbwyntio ar unigolion</a:t>
          </a:r>
          <a:endParaRPr lang="cy-GB" sz="2400" b="1" dirty="0"/>
        </a:p>
      </dgm:t>
    </dgm:pt>
    <dgm:pt modelId="{BA087E8D-7CF6-4C1D-BC32-650F1F271693}" type="parTrans" cxnId="{4F3AE4A4-0064-4575-BA9E-FFBF77E053D4}">
      <dgm:prSet/>
      <dgm:spPr/>
      <dgm:t>
        <a:bodyPr/>
        <a:lstStyle/>
        <a:p>
          <a:endParaRPr lang="en-GB"/>
        </a:p>
      </dgm:t>
    </dgm:pt>
    <dgm:pt modelId="{3FA2D602-C272-4629-80B8-F3E5190B2EA3}" type="sibTrans" cxnId="{4F3AE4A4-0064-4575-BA9E-FFBF77E053D4}">
      <dgm:prSet/>
      <dgm:spPr/>
      <dgm:t>
        <a:bodyPr/>
        <a:lstStyle/>
        <a:p>
          <a:endParaRPr lang="en-GB"/>
        </a:p>
      </dgm:t>
    </dgm:pt>
    <dgm:pt modelId="{1D110A76-F673-4371-819F-9CD1578AF3A4}">
      <dgm:prSet custT="1"/>
      <dgm:spPr/>
      <dgm:t>
        <a:bodyPr/>
        <a:lstStyle/>
        <a:p>
          <a:r>
            <a:rPr lang="en-GB" sz="2400" b="1" dirty="0" smtClean="0"/>
            <a:t>Cyfle cyfartal</a:t>
          </a:r>
          <a:endParaRPr lang="cy-GB" sz="2400" b="1" dirty="0"/>
        </a:p>
      </dgm:t>
    </dgm:pt>
    <dgm:pt modelId="{22B6E891-EAC8-4AAC-A410-0173086463D8}" type="parTrans" cxnId="{6B3E4628-14A1-4C5E-B60D-0524CE9AD7BF}">
      <dgm:prSet/>
      <dgm:spPr/>
      <dgm:t>
        <a:bodyPr/>
        <a:lstStyle/>
        <a:p>
          <a:endParaRPr lang="en-GB"/>
        </a:p>
      </dgm:t>
    </dgm:pt>
    <dgm:pt modelId="{36067028-6BF3-4FAF-907F-3FDB2E988AC3}" type="sibTrans" cxnId="{6B3E4628-14A1-4C5E-B60D-0524CE9AD7BF}">
      <dgm:prSet/>
      <dgm:spPr/>
      <dgm:t>
        <a:bodyPr/>
        <a:lstStyle/>
        <a:p>
          <a:endParaRPr lang="en-GB"/>
        </a:p>
      </dgm:t>
    </dgm:pt>
    <dgm:pt modelId="{083D78FF-D520-4B3D-BD10-6FA53CBABC0A}" type="pres">
      <dgm:prSet presAssocID="{838C5096-3F17-4520-B72D-E477A9B440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7E4386-72BE-4875-9F67-0DEE06875B61}" type="pres">
      <dgm:prSet presAssocID="{B22D5579-1D38-4CD6-ADB2-6AAAB50F3AED}" presName="parentLin" presStyleCnt="0"/>
      <dgm:spPr/>
      <dgm:t>
        <a:bodyPr/>
        <a:lstStyle/>
        <a:p>
          <a:endParaRPr lang="en-GB"/>
        </a:p>
      </dgm:t>
    </dgm:pt>
    <dgm:pt modelId="{6965FC07-816D-4207-A3CB-6E5EA5703085}" type="pres">
      <dgm:prSet presAssocID="{B22D5579-1D38-4CD6-ADB2-6AAAB50F3AE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A828CAAD-8D54-4D9F-A143-D53F85723FCE}" type="pres">
      <dgm:prSet presAssocID="{B22D5579-1D38-4CD6-ADB2-6AAAB50F3AED}" presName="parentText" presStyleLbl="node1" presStyleIdx="0" presStyleCnt="5" custScaleX="1360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994BC4-B774-41AC-9BFA-C9FFF1C60FD9}" type="pres">
      <dgm:prSet presAssocID="{B22D5579-1D38-4CD6-ADB2-6AAAB50F3AED}" presName="negativeSpace" presStyleCnt="0"/>
      <dgm:spPr/>
      <dgm:t>
        <a:bodyPr/>
        <a:lstStyle/>
        <a:p>
          <a:endParaRPr lang="en-GB"/>
        </a:p>
      </dgm:t>
    </dgm:pt>
    <dgm:pt modelId="{5A463678-77EA-4B2D-834F-CB0E3970D293}" type="pres">
      <dgm:prSet presAssocID="{B22D5579-1D38-4CD6-ADB2-6AAAB50F3AE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A2894-37F2-4921-BC45-FD2D10F3C89B}" type="pres">
      <dgm:prSet presAssocID="{83E51077-8B25-4D41-B9A5-930EC0CC2F81}" presName="spaceBetweenRectangles" presStyleCnt="0"/>
      <dgm:spPr/>
      <dgm:t>
        <a:bodyPr/>
        <a:lstStyle/>
        <a:p>
          <a:endParaRPr lang="en-GB"/>
        </a:p>
      </dgm:t>
    </dgm:pt>
    <dgm:pt modelId="{A907FAA6-8558-4A5F-BA77-A2CCD78738D0}" type="pres">
      <dgm:prSet presAssocID="{7AC4507E-EB6A-41C8-B4A6-E2E63BB39B8D}" presName="parentLin" presStyleCnt="0"/>
      <dgm:spPr/>
      <dgm:t>
        <a:bodyPr/>
        <a:lstStyle/>
        <a:p>
          <a:endParaRPr lang="en-GB"/>
        </a:p>
      </dgm:t>
    </dgm:pt>
    <dgm:pt modelId="{04946DCC-9876-4C69-BD43-1EC0C4979D2E}" type="pres">
      <dgm:prSet presAssocID="{7AC4507E-EB6A-41C8-B4A6-E2E63BB39B8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9B720F94-85E7-42FD-855A-445838D24251}" type="pres">
      <dgm:prSet presAssocID="{7AC4507E-EB6A-41C8-B4A6-E2E63BB39B8D}" presName="parentText" presStyleLbl="node1" presStyleIdx="1" presStyleCnt="5" custScaleX="1360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F413B-F099-494B-8F83-47AE4460F326}" type="pres">
      <dgm:prSet presAssocID="{7AC4507E-EB6A-41C8-B4A6-E2E63BB39B8D}" presName="negativeSpace" presStyleCnt="0"/>
      <dgm:spPr/>
      <dgm:t>
        <a:bodyPr/>
        <a:lstStyle/>
        <a:p>
          <a:endParaRPr lang="en-GB"/>
        </a:p>
      </dgm:t>
    </dgm:pt>
    <dgm:pt modelId="{AA9E5B67-ED16-4809-AF8D-DD4D548DE303}" type="pres">
      <dgm:prSet presAssocID="{7AC4507E-EB6A-41C8-B4A6-E2E63BB39B8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A03A40-4C98-4F58-82F3-34B5EC16A926}" type="pres">
      <dgm:prSet presAssocID="{35CF0097-78C8-4DD1-B63C-16CD0C8E5226}" presName="spaceBetweenRectangles" presStyleCnt="0"/>
      <dgm:spPr/>
      <dgm:t>
        <a:bodyPr/>
        <a:lstStyle/>
        <a:p>
          <a:endParaRPr lang="en-GB"/>
        </a:p>
      </dgm:t>
    </dgm:pt>
    <dgm:pt modelId="{C5EDB354-C63B-4D68-AA33-4B32C05D924C}" type="pres">
      <dgm:prSet presAssocID="{D4434566-06C8-4646-8243-F2DDA69361D0}" presName="parentLin" presStyleCnt="0"/>
      <dgm:spPr/>
      <dgm:t>
        <a:bodyPr/>
        <a:lstStyle/>
        <a:p>
          <a:endParaRPr lang="en-GB"/>
        </a:p>
      </dgm:t>
    </dgm:pt>
    <dgm:pt modelId="{2495E99A-1122-4B32-B5C2-FE3C4996CFB1}" type="pres">
      <dgm:prSet presAssocID="{D4434566-06C8-4646-8243-F2DDA69361D0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59108AA9-5A5B-4A96-ABAB-64D83C1AD9E7}" type="pres">
      <dgm:prSet presAssocID="{D4434566-06C8-4646-8243-F2DDA69361D0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2C5939-884D-4587-8D69-65417EA7EFE8}" type="pres">
      <dgm:prSet presAssocID="{D4434566-06C8-4646-8243-F2DDA69361D0}" presName="negativeSpace" presStyleCnt="0"/>
      <dgm:spPr/>
      <dgm:t>
        <a:bodyPr/>
        <a:lstStyle/>
        <a:p>
          <a:endParaRPr lang="en-GB"/>
        </a:p>
      </dgm:t>
    </dgm:pt>
    <dgm:pt modelId="{F45A2C16-0D3F-4F5A-9BEA-1BDA832E0CD6}" type="pres">
      <dgm:prSet presAssocID="{D4434566-06C8-4646-8243-F2DDA69361D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03281-DE3B-4BF9-A5CB-68771E244396}" type="pres">
      <dgm:prSet presAssocID="{3FA2D602-C272-4629-80B8-F3E5190B2EA3}" presName="spaceBetweenRectangles" presStyleCnt="0"/>
      <dgm:spPr/>
      <dgm:t>
        <a:bodyPr/>
        <a:lstStyle/>
        <a:p>
          <a:endParaRPr lang="en-GB"/>
        </a:p>
      </dgm:t>
    </dgm:pt>
    <dgm:pt modelId="{A373F706-686A-4369-84A8-CE25A1A8AAB4}" type="pres">
      <dgm:prSet presAssocID="{7F1E0F25-003D-42BC-B306-CBDD853FD682}" presName="parentLin" presStyleCnt="0"/>
      <dgm:spPr/>
      <dgm:t>
        <a:bodyPr/>
        <a:lstStyle/>
        <a:p>
          <a:endParaRPr lang="en-GB"/>
        </a:p>
      </dgm:t>
    </dgm:pt>
    <dgm:pt modelId="{4BB1F262-1FF5-412A-A8E8-4C9BE82DFB43}" type="pres">
      <dgm:prSet presAssocID="{7F1E0F25-003D-42BC-B306-CBDD853FD682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F6F8192C-0B75-4F47-97F3-9EDB7E950797}" type="pres">
      <dgm:prSet presAssocID="{7F1E0F25-003D-42BC-B306-CBDD853FD682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AAEC6-21A7-45EA-90AA-EBFAF6BCE14E}" type="pres">
      <dgm:prSet presAssocID="{7F1E0F25-003D-42BC-B306-CBDD853FD682}" presName="negativeSpace" presStyleCnt="0"/>
      <dgm:spPr/>
      <dgm:t>
        <a:bodyPr/>
        <a:lstStyle/>
        <a:p>
          <a:endParaRPr lang="en-GB"/>
        </a:p>
      </dgm:t>
    </dgm:pt>
    <dgm:pt modelId="{F0BCB6A4-F199-4C4E-BC49-EB49AF5198B0}" type="pres">
      <dgm:prSet presAssocID="{7F1E0F25-003D-42BC-B306-CBDD853FD68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03440C-F931-4098-9026-319C22DF55C4}" type="pres">
      <dgm:prSet presAssocID="{E94A215E-0FEA-4DED-8D59-BDC86BD266CF}" presName="spaceBetweenRectangles" presStyleCnt="0"/>
      <dgm:spPr/>
      <dgm:t>
        <a:bodyPr/>
        <a:lstStyle/>
        <a:p>
          <a:endParaRPr lang="en-GB"/>
        </a:p>
      </dgm:t>
    </dgm:pt>
    <dgm:pt modelId="{23DF0F28-CE5A-4CE0-984D-E2AE26DB2EBA}" type="pres">
      <dgm:prSet presAssocID="{1D110A76-F673-4371-819F-9CD1578AF3A4}" presName="parentLin" presStyleCnt="0"/>
      <dgm:spPr/>
      <dgm:t>
        <a:bodyPr/>
        <a:lstStyle/>
        <a:p>
          <a:endParaRPr lang="en-GB"/>
        </a:p>
      </dgm:t>
    </dgm:pt>
    <dgm:pt modelId="{2DBA57DA-EA6C-447D-8782-0FE58D64F935}" type="pres">
      <dgm:prSet presAssocID="{1D110A76-F673-4371-819F-9CD1578AF3A4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9817DE45-ACD7-49E1-A2AF-24A14CE37628}" type="pres">
      <dgm:prSet presAssocID="{1D110A76-F673-4371-819F-9CD1578AF3A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4B3B2-D069-4F9B-B09B-C1D627A25394}" type="pres">
      <dgm:prSet presAssocID="{1D110A76-F673-4371-819F-9CD1578AF3A4}" presName="negativeSpace" presStyleCnt="0"/>
      <dgm:spPr/>
      <dgm:t>
        <a:bodyPr/>
        <a:lstStyle/>
        <a:p>
          <a:endParaRPr lang="en-GB"/>
        </a:p>
      </dgm:t>
    </dgm:pt>
    <dgm:pt modelId="{20F7AA73-87A1-4861-A708-8F2E5A61AC7F}" type="pres">
      <dgm:prSet presAssocID="{1D110A76-F673-4371-819F-9CD1578AF3A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023BEF-DA5C-4E85-8A0C-63BEBDA22FA5}" type="presOf" srcId="{7F1E0F25-003D-42BC-B306-CBDD853FD682}" destId="{F6F8192C-0B75-4F47-97F3-9EDB7E950797}" srcOrd="1" destOrd="0" presId="urn:microsoft.com/office/officeart/2005/8/layout/list1"/>
    <dgm:cxn modelId="{034A48A6-A4A4-4803-937F-094842ED8842}" srcId="{838C5096-3F17-4520-B72D-E477A9B440D3}" destId="{7F1E0F25-003D-42BC-B306-CBDD853FD682}" srcOrd="3" destOrd="0" parTransId="{65C40AF5-56E5-4E60-A877-55B97BE26BEC}" sibTransId="{E94A215E-0FEA-4DED-8D59-BDC86BD266CF}"/>
    <dgm:cxn modelId="{29829A62-EAA3-46FE-BC0A-39F5A1E53E34}" type="presOf" srcId="{7F1E0F25-003D-42BC-B306-CBDD853FD682}" destId="{4BB1F262-1FF5-412A-A8E8-4C9BE82DFB43}" srcOrd="0" destOrd="0" presId="urn:microsoft.com/office/officeart/2005/8/layout/list1"/>
    <dgm:cxn modelId="{7CF0156B-9F13-4474-8EC6-31DCFF875A09}" type="presOf" srcId="{7AC4507E-EB6A-41C8-B4A6-E2E63BB39B8D}" destId="{04946DCC-9876-4C69-BD43-1EC0C4979D2E}" srcOrd="0" destOrd="0" presId="urn:microsoft.com/office/officeart/2005/8/layout/list1"/>
    <dgm:cxn modelId="{6BA3E2E8-C273-4799-966C-30D07EABF800}" type="presOf" srcId="{838C5096-3F17-4520-B72D-E477A9B440D3}" destId="{083D78FF-D520-4B3D-BD10-6FA53CBABC0A}" srcOrd="0" destOrd="0" presId="urn:microsoft.com/office/officeart/2005/8/layout/list1"/>
    <dgm:cxn modelId="{1B57E9C7-7381-4A7A-942C-D98616A4F10F}" type="presOf" srcId="{D4434566-06C8-4646-8243-F2DDA69361D0}" destId="{2495E99A-1122-4B32-B5C2-FE3C4996CFB1}" srcOrd="0" destOrd="0" presId="urn:microsoft.com/office/officeart/2005/8/layout/list1"/>
    <dgm:cxn modelId="{B8C38413-444C-4AEA-8ADD-D4396B8D1EC8}" type="presOf" srcId="{7AC4507E-EB6A-41C8-B4A6-E2E63BB39B8D}" destId="{9B720F94-85E7-42FD-855A-445838D24251}" srcOrd="1" destOrd="0" presId="urn:microsoft.com/office/officeart/2005/8/layout/list1"/>
    <dgm:cxn modelId="{F787C7C4-28CC-41F5-ACA8-8F09C7647109}" type="presOf" srcId="{1D110A76-F673-4371-819F-9CD1578AF3A4}" destId="{9817DE45-ACD7-49E1-A2AF-24A14CE37628}" srcOrd="1" destOrd="0" presId="urn:microsoft.com/office/officeart/2005/8/layout/list1"/>
    <dgm:cxn modelId="{84161E10-088A-4733-82A8-172C47FD819B}" type="presOf" srcId="{B22D5579-1D38-4CD6-ADB2-6AAAB50F3AED}" destId="{6965FC07-816D-4207-A3CB-6E5EA5703085}" srcOrd="0" destOrd="0" presId="urn:microsoft.com/office/officeart/2005/8/layout/list1"/>
    <dgm:cxn modelId="{1CFB4D55-E0D8-4C92-91B8-C07EFE5CBBB0}" type="presOf" srcId="{D4434566-06C8-4646-8243-F2DDA69361D0}" destId="{59108AA9-5A5B-4A96-ABAB-64D83C1AD9E7}" srcOrd="1" destOrd="0" presId="urn:microsoft.com/office/officeart/2005/8/layout/list1"/>
    <dgm:cxn modelId="{B4A75B78-45F2-4BFD-BB99-4F9EB6053624}" type="presOf" srcId="{1D110A76-F673-4371-819F-9CD1578AF3A4}" destId="{2DBA57DA-EA6C-447D-8782-0FE58D64F935}" srcOrd="0" destOrd="0" presId="urn:microsoft.com/office/officeart/2005/8/layout/list1"/>
    <dgm:cxn modelId="{C50280D2-3A9C-4BAE-954E-76082638990C}" srcId="{838C5096-3F17-4520-B72D-E477A9B440D3}" destId="{7AC4507E-EB6A-41C8-B4A6-E2E63BB39B8D}" srcOrd="1" destOrd="0" parTransId="{42451C55-045A-427C-95A7-84A69DE5982E}" sibTransId="{35CF0097-78C8-4DD1-B63C-16CD0C8E5226}"/>
    <dgm:cxn modelId="{6B3E4628-14A1-4C5E-B60D-0524CE9AD7BF}" srcId="{838C5096-3F17-4520-B72D-E477A9B440D3}" destId="{1D110A76-F673-4371-819F-9CD1578AF3A4}" srcOrd="4" destOrd="0" parTransId="{22B6E891-EAC8-4AAC-A410-0173086463D8}" sibTransId="{36067028-6BF3-4FAF-907F-3FDB2E988AC3}"/>
    <dgm:cxn modelId="{57421F0A-8061-4448-8168-1111495D9AC5}" type="presOf" srcId="{B22D5579-1D38-4CD6-ADB2-6AAAB50F3AED}" destId="{A828CAAD-8D54-4D9F-A143-D53F85723FCE}" srcOrd="1" destOrd="0" presId="urn:microsoft.com/office/officeart/2005/8/layout/list1"/>
    <dgm:cxn modelId="{C041E765-9F7D-44B3-8667-2962E6FDA2F2}" srcId="{838C5096-3F17-4520-B72D-E477A9B440D3}" destId="{B22D5579-1D38-4CD6-ADB2-6AAAB50F3AED}" srcOrd="0" destOrd="0" parTransId="{44F2D8D3-5D65-40EB-BECA-2B525D14B4BB}" sibTransId="{83E51077-8B25-4D41-B9A5-930EC0CC2F81}"/>
    <dgm:cxn modelId="{4F3AE4A4-0064-4575-BA9E-FFBF77E053D4}" srcId="{838C5096-3F17-4520-B72D-E477A9B440D3}" destId="{D4434566-06C8-4646-8243-F2DDA69361D0}" srcOrd="2" destOrd="0" parTransId="{BA087E8D-7CF6-4C1D-BC32-650F1F271693}" sibTransId="{3FA2D602-C272-4629-80B8-F3E5190B2EA3}"/>
    <dgm:cxn modelId="{AE26B76B-32FB-490D-A574-952B6D7837A2}" type="presParOf" srcId="{083D78FF-D520-4B3D-BD10-6FA53CBABC0A}" destId="{2E7E4386-72BE-4875-9F67-0DEE06875B61}" srcOrd="0" destOrd="0" presId="urn:microsoft.com/office/officeart/2005/8/layout/list1"/>
    <dgm:cxn modelId="{09F457D9-3317-425D-B5B0-C3B48928530A}" type="presParOf" srcId="{2E7E4386-72BE-4875-9F67-0DEE06875B61}" destId="{6965FC07-816D-4207-A3CB-6E5EA5703085}" srcOrd="0" destOrd="0" presId="urn:microsoft.com/office/officeart/2005/8/layout/list1"/>
    <dgm:cxn modelId="{71BFEC01-66DB-4E52-9AD1-BE0BFC7203E4}" type="presParOf" srcId="{2E7E4386-72BE-4875-9F67-0DEE06875B61}" destId="{A828CAAD-8D54-4D9F-A143-D53F85723FCE}" srcOrd="1" destOrd="0" presId="urn:microsoft.com/office/officeart/2005/8/layout/list1"/>
    <dgm:cxn modelId="{6E5956AE-B107-4656-BCC0-2B372ED78673}" type="presParOf" srcId="{083D78FF-D520-4B3D-BD10-6FA53CBABC0A}" destId="{5D994BC4-B774-41AC-9BFA-C9FFF1C60FD9}" srcOrd="1" destOrd="0" presId="urn:microsoft.com/office/officeart/2005/8/layout/list1"/>
    <dgm:cxn modelId="{431B2DA4-98BC-4F42-9C9B-6B81991DD0D9}" type="presParOf" srcId="{083D78FF-D520-4B3D-BD10-6FA53CBABC0A}" destId="{5A463678-77EA-4B2D-834F-CB0E3970D293}" srcOrd="2" destOrd="0" presId="urn:microsoft.com/office/officeart/2005/8/layout/list1"/>
    <dgm:cxn modelId="{9EF6E649-99DD-4B9A-859C-14C6632C5EBD}" type="presParOf" srcId="{083D78FF-D520-4B3D-BD10-6FA53CBABC0A}" destId="{F32A2894-37F2-4921-BC45-FD2D10F3C89B}" srcOrd="3" destOrd="0" presId="urn:microsoft.com/office/officeart/2005/8/layout/list1"/>
    <dgm:cxn modelId="{B41FC2E9-0136-40CD-81C6-051F41FB4A98}" type="presParOf" srcId="{083D78FF-D520-4B3D-BD10-6FA53CBABC0A}" destId="{A907FAA6-8558-4A5F-BA77-A2CCD78738D0}" srcOrd="4" destOrd="0" presId="urn:microsoft.com/office/officeart/2005/8/layout/list1"/>
    <dgm:cxn modelId="{F8A706FD-1069-449D-92A1-4BFA27E512C3}" type="presParOf" srcId="{A907FAA6-8558-4A5F-BA77-A2CCD78738D0}" destId="{04946DCC-9876-4C69-BD43-1EC0C4979D2E}" srcOrd="0" destOrd="0" presId="urn:microsoft.com/office/officeart/2005/8/layout/list1"/>
    <dgm:cxn modelId="{B93E3305-DC20-4B00-95C8-D3F18F02652C}" type="presParOf" srcId="{A907FAA6-8558-4A5F-BA77-A2CCD78738D0}" destId="{9B720F94-85E7-42FD-855A-445838D24251}" srcOrd="1" destOrd="0" presId="urn:microsoft.com/office/officeart/2005/8/layout/list1"/>
    <dgm:cxn modelId="{6C44E9E9-C328-49A2-8943-914998EDDA9B}" type="presParOf" srcId="{083D78FF-D520-4B3D-BD10-6FA53CBABC0A}" destId="{936F413B-F099-494B-8F83-47AE4460F326}" srcOrd="5" destOrd="0" presId="urn:microsoft.com/office/officeart/2005/8/layout/list1"/>
    <dgm:cxn modelId="{16BED016-CE1A-4521-AD77-2848374A42C6}" type="presParOf" srcId="{083D78FF-D520-4B3D-BD10-6FA53CBABC0A}" destId="{AA9E5B67-ED16-4809-AF8D-DD4D548DE303}" srcOrd="6" destOrd="0" presId="urn:microsoft.com/office/officeart/2005/8/layout/list1"/>
    <dgm:cxn modelId="{BD534A2B-C073-4CB2-9EF1-D5CB27200895}" type="presParOf" srcId="{083D78FF-D520-4B3D-BD10-6FA53CBABC0A}" destId="{04A03A40-4C98-4F58-82F3-34B5EC16A926}" srcOrd="7" destOrd="0" presId="urn:microsoft.com/office/officeart/2005/8/layout/list1"/>
    <dgm:cxn modelId="{D3952A54-86EC-401B-A6C1-D2884745FE9D}" type="presParOf" srcId="{083D78FF-D520-4B3D-BD10-6FA53CBABC0A}" destId="{C5EDB354-C63B-4D68-AA33-4B32C05D924C}" srcOrd="8" destOrd="0" presId="urn:microsoft.com/office/officeart/2005/8/layout/list1"/>
    <dgm:cxn modelId="{4E949B51-3F0A-484B-ABD6-F965EA715320}" type="presParOf" srcId="{C5EDB354-C63B-4D68-AA33-4B32C05D924C}" destId="{2495E99A-1122-4B32-B5C2-FE3C4996CFB1}" srcOrd="0" destOrd="0" presId="urn:microsoft.com/office/officeart/2005/8/layout/list1"/>
    <dgm:cxn modelId="{5A4DA8E8-5B28-4C8A-BAEC-B759D8D200FF}" type="presParOf" srcId="{C5EDB354-C63B-4D68-AA33-4B32C05D924C}" destId="{59108AA9-5A5B-4A96-ABAB-64D83C1AD9E7}" srcOrd="1" destOrd="0" presId="urn:microsoft.com/office/officeart/2005/8/layout/list1"/>
    <dgm:cxn modelId="{07244F01-6BB3-4241-A9C8-AE239D6A1969}" type="presParOf" srcId="{083D78FF-D520-4B3D-BD10-6FA53CBABC0A}" destId="{A42C5939-884D-4587-8D69-65417EA7EFE8}" srcOrd="9" destOrd="0" presId="urn:microsoft.com/office/officeart/2005/8/layout/list1"/>
    <dgm:cxn modelId="{025ED3FE-A871-46C1-8621-48BC445C5D4B}" type="presParOf" srcId="{083D78FF-D520-4B3D-BD10-6FA53CBABC0A}" destId="{F45A2C16-0D3F-4F5A-9BEA-1BDA832E0CD6}" srcOrd="10" destOrd="0" presId="urn:microsoft.com/office/officeart/2005/8/layout/list1"/>
    <dgm:cxn modelId="{FF34B7AA-5979-4FA8-8E1A-93A0E0F3EC3F}" type="presParOf" srcId="{083D78FF-D520-4B3D-BD10-6FA53CBABC0A}" destId="{EC503281-DE3B-4BF9-A5CB-68771E244396}" srcOrd="11" destOrd="0" presId="urn:microsoft.com/office/officeart/2005/8/layout/list1"/>
    <dgm:cxn modelId="{9A94DAB7-A004-49A8-AB67-6E3E330E2021}" type="presParOf" srcId="{083D78FF-D520-4B3D-BD10-6FA53CBABC0A}" destId="{A373F706-686A-4369-84A8-CE25A1A8AAB4}" srcOrd="12" destOrd="0" presId="urn:microsoft.com/office/officeart/2005/8/layout/list1"/>
    <dgm:cxn modelId="{FBE00610-4504-430A-9419-6DBA4BF53180}" type="presParOf" srcId="{A373F706-686A-4369-84A8-CE25A1A8AAB4}" destId="{4BB1F262-1FF5-412A-A8E8-4C9BE82DFB43}" srcOrd="0" destOrd="0" presId="urn:microsoft.com/office/officeart/2005/8/layout/list1"/>
    <dgm:cxn modelId="{F034FC33-9FD1-4E99-999B-120D5925217B}" type="presParOf" srcId="{A373F706-686A-4369-84A8-CE25A1A8AAB4}" destId="{F6F8192C-0B75-4F47-97F3-9EDB7E950797}" srcOrd="1" destOrd="0" presId="urn:microsoft.com/office/officeart/2005/8/layout/list1"/>
    <dgm:cxn modelId="{5892BBB5-C7F2-4080-87A8-401150E3AD41}" type="presParOf" srcId="{083D78FF-D520-4B3D-BD10-6FA53CBABC0A}" destId="{928AAEC6-21A7-45EA-90AA-EBFAF6BCE14E}" srcOrd="13" destOrd="0" presId="urn:microsoft.com/office/officeart/2005/8/layout/list1"/>
    <dgm:cxn modelId="{6150FE3C-68C4-4B99-8368-C4993596FFC6}" type="presParOf" srcId="{083D78FF-D520-4B3D-BD10-6FA53CBABC0A}" destId="{F0BCB6A4-F199-4C4E-BC49-EB49AF5198B0}" srcOrd="14" destOrd="0" presId="urn:microsoft.com/office/officeart/2005/8/layout/list1"/>
    <dgm:cxn modelId="{ECCFE9AB-C9BE-4AA7-A9AD-CA54E4CCDCEB}" type="presParOf" srcId="{083D78FF-D520-4B3D-BD10-6FA53CBABC0A}" destId="{6503440C-F931-4098-9026-319C22DF55C4}" srcOrd="15" destOrd="0" presId="urn:microsoft.com/office/officeart/2005/8/layout/list1"/>
    <dgm:cxn modelId="{135D9108-42CB-4311-8156-F8E4F35CDAEF}" type="presParOf" srcId="{083D78FF-D520-4B3D-BD10-6FA53CBABC0A}" destId="{23DF0F28-CE5A-4CE0-984D-E2AE26DB2EBA}" srcOrd="16" destOrd="0" presId="urn:microsoft.com/office/officeart/2005/8/layout/list1"/>
    <dgm:cxn modelId="{C3FD8677-ECB1-4178-B5C7-4C4FAF7B595B}" type="presParOf" srcId="{23DF0F28-CE5A-4CE0-984D-E2AE26DB2EBA}" destId="{2DBA57DA-EA6C-447D-8782-0FE58D64F935}" srcOrd="0" destOrd="0" presId="urn:microsoft.com/office/officeart/2005/8/layout/list1"/>
    <dgm:cxn modelId="{78EE9A50-2F09-4ED9-8AEE-E502C0769A26}" type="presParOf" srcId="{23DF0F28-CE5A-4CE0-984D-E2AE26DB2EBA}" destId="{9817DE45-ACD7-49E1-A2AF-24A14CE37628}" srcOrd="1" destOrd="0" presId="urn:microsoft.com/office/officeart/2005/8/layout/list1"/>
    <dgm:cxn modelId="{E12489EE-6013-4FA7-A125-A69C10B4B42E}" type="presParOf" srcId="{083D78FF-D520-4B3D-BD10-6FA53CBABC0A}" destId="{46A4B3B2-D069-4F9B-B09B-C1D627A25394}" srcOrd="17" destOrd="0" presId="urn:microsoft.com/office/officeart/2005/8/layout/list1"/>
    <dgm:cxn modelId="{E2EFDA89-9DA5-4CDA-96C0-FEA6D2D4C01D}" type="presParOf" srcId="{083D78FF-D520-4B3D-BD10-6FA53CBABC0A}" destId="{20F7AA73-87A1-4861-A708-8F2E5A61AC7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9CB290-FFD2-4676-8786-CD77C716A7E7}" type="doc">
      <dgm:prSet loTypeId="urn:microsoft.com/office/officeart/2005/8/layout/default#2" loCatId="list" qsTypeId="urn:microsoft.com/office/officeart/2005/8/quickstyle/3d1" qsCatId="3D" csTypeId="urn:microsoft.com/office/officeart/2005/8/colors/colorful1#17" csCatId="colorful" phldr="1"/>
      <dgm:spPr/>
      <dgm:t>
        <a:bodyPr/>
        <a:lstStyle/>
        <a:p>
          <a:endParaRPr lang="en-GB"/>
        </a:p>
      </dgm:t>
    </dgm:pt>
    <dgm:pt modelId="{0B064486-3F5F-4506-83F7-94E34541C960}">
      <dgm:prSet phldrT="[Text]"/>
      <dgm:spPr/>
      <dgm:t>
        <a:bodyPr/>
        <a:lstStyle/>
        <a:p>
          <a:r>
            <a:rPr dirty="0"/>
            <a:t>Grymuso </a:t>
          </a:r>
          <a:endParaRPr lang="cy-GB" dirty="0"/>
        </a:p>
      </dgm:t>
    </dgm:pt>
    <dgm:pt modelId="{129C580B-26EE-4FEC-A5BE-E0CAB570ED10}" type="parTrans" cxnId="{2B0483FE-F6EC-421F-9FC2-09BDDC2F14B0}">
      <dgm:prSet/>
      <dgm:spPr/>
      <dgm:t>
        <a:bodyPr/>
        <a:lstStyle/>
        <a:p>
          <a:endParaRPr lang="en-GB"/>
        </a:p>
      </dgm:t>
    </dgm:pt>
    <dgm:pt modelId="{BDE82E80-3DF5-46F8-AC2E-A3FCD393FFB4}" type="sibTrans" cxnId="{2B0483FE-F6EC-421F-9FC2-09BDDC2F14B0}">
      <dgm:prSet/>
      <dgm:spPr/>
      <dgm:t>
        <a:bodyPr/>
        <a:lstStyle/>
        <a:p>
          <a:endParaRPr lang="en-GB"/>
        </a:p>
      </dgm:t>
    </dgm:pt>
    <dgm:pt modelId="{AE83761A-7477-4F81-89FC-5CDEA8471495}">
      <dgm:prSet phldrT="[Text]"/>
      <dgm:spPr/>
      <dgm:t>
        <a:bodyPr/>
        <a:lstStyle/>
        <a:p>
          <a:r>
            <a:rPr dirty="0"/>
            <a:t>Cefnogi</a:t>
          </a:r>
          <a:endParaRPr lang="cy-GB" dirty="0"/>
        </a:p>
      </dgm:t>
    </dgm:pt>
    <dgm:pt modelId="{8F88301C-511B-4E16-8854-A71CE406C1CF}" type="parTrans" cxnId="{B724C183-4AAC-4A51-A533-246E96658C48}">
      <dgm:prSet/>
      <dgm:spPr/>
      <dgm:t>
        <a:bodyPr/>
        <a:lstStyle/>
        <a:p>
          <a:endParaRPr lang="en-GB"/>
        </a:p>
      </dgm:t>
    </dgm:pt>
    <dgm:pt modelId="{C537DB39-551C-4D54-B61C-A413AB316B0C}" type="sibTrans" cxnId="{B724C183-4AAC-4A51-A533-246E96658C48}">
      <dgm:prSet/>
      <dgm:spPr/>
      <dgm:t>
        <a:bodyPr/>
        <a:lstStyle/>
        <a:p>
          <a:endParaRPr lang="en-GB"/>
        </a:p>
      </dgm:t>
    </dgm:pt>
    <dgm:pt modelId="{49F9422B-D3C4-4C2B-AE7D-BA93FA75EA58}">
      <dgm:prSet phldrT="[Text]"/>
      <dgm:spPr/>
      <dgm:t>
        <a:bodyPr/>
        <a:lstStyle/>
        <a:p>
          <a:r>
            <a:rPr dirty="0"/>
            <a:t>Codi </a:t>
          </a:r>
          <a:r>
            <a:rPr lang="en-GB" dirty="0" smtClean="0"/>
            <a:t>l</a:t>
          </a:r>
          <a:r>
            <a:rPr dirty="0" smtClean="0"/>
            <a:t>lais</a:t>
          </a:r>
          <a:endParaRPr lang="cy-GB" dirty="0"/>
        </a:p>
      </dgm:t>
    </dgm:pt>
    <dgm:pt modelId="{4A796127-A0F1-4485-94D0-7A7084E044C1}" type="parTrans" cxnId="{8718876F-20AF-4A62-95B6-00E2FA61E42B}">
      <dgm:prSet/>
      <dgm:spPr/>
      <dgm:t>
        <a:bodyPr/>
        <a:lstStyle/>
        <a:p>
          <a:endParaRPr lang="en-GB"/>
        </a:p>
      </dgm:t>
    </dgm:pt>
    <dgm:pt modelId="{2B4B3864-659C-449E-869F-B4BAA4A44C54}" type="sibTrans" cxnId="{8718876F-20AF-4A62-95B6-00E2FA61E42B}">
      <dgm:prSet/>
      <dgm:spPr/>
      <dgm:t>
        <a:bodyPr/>
        <a:lstStyle/>
        <a:p>
          <a:endParaRPr lang="en-GB"/>
        </a:p>
      </dgm:t>
    </dgm:pt>
    <dgm:pt modelId="{BBBC39D0-15BA-40C5-848D-A89A038D2642}">
      <dgm:prSet phldrT="[Text]"/>
      <dgm:spPr/>
      <dgm:t>
        <a:bodyPr/>
        <a:lstStyle/>
        <a:p>
          <a:r>
            <a:rPr dirty="0"/>
            <a:t>Galluogi</a:t>
          </a:r>
          <a:endParaRPr lang="cy-GB" dirty="0"/>
        </a:p>
      </dgm:t>
    </dgm:pt>
    <dgm:pt modelId="{0C6DDF7E-0522-4C16-BD20-5DB8AACFC74F}" type="parTrans" cxnId="{3BC9E753-54C3-46A2-B053-60040A1D9C79}">
      <dgm:prSet/>
      <dgm:spPr/>
      <dgm:t>
        <a:bodyPr/>
        <a:lstStyle/>
        <a:p>
          <a:endParaRPr lang="en-GB"/>
        </a:p>
      </dgm:t>
    </dgm:pt>
    <dgm:pt modelId="{2903E9D9-F080-4929-B29F-729F0E0C7C39}" type="sibTrans" cxnId="{3BC9E753-54C3-46A2-B053-60040A1D9C79}">
      <dgm:prSet/>
      <dgm:spPr/>
      <dgm:t>
        <a:bodyPr/>
        <a:lstStyle/>
        <a:p>
          <a:endParaRPr lang="en-GB"/>
        </a:p>
      </dgm:t>
    </dgm:pt>
    <dgm:pt modelId="{189FC25B-1ACE-40B4-ABBB-BFFA92F676AF}">
      <dgm:prSet/>
      <dgm:spPr/>
      <dgm:t>
        <a:bodyPr/>
        <a:lstStyle/>
        <a:p>
          <a:r>
            <a:rPr dirty="0"/>
            <a:t>Diogelu</a:t>
          </a:r>
          <a:endParaRPr lang="cy-GB" dirty="0"/>
        </a:p>
      </dgm:t>
    </dgm:pt>
    <dgm:pt modelId="{12F73CF6-EC2F-4E45-B90C-95CFE39B2979}" type="parTrans" cxnId="{6510C412-0772-4EE9-B05E-AE1F5B6642C2}">
      <dgm:prSet/>
      <dgm:spPr/>
      <dgm:t>
        <a:bodyPr/>
        <a:lstStyle/>
        <a:p>
          <a:endParaRPr lang="en-GB"/>
        </a:p>
      </dgm:t>
    </dgm:pt>
    <dgm:pt modelId="{32955635-A3A3-4312-ADCD-3CC6698086ED}" type="sibTrans" cxnId="{6510C412-0772-4EE9-B05E-AE1F5B6642C2}">
      <dgm:prSet/>
      <dgm:spPr/>
      <dgm:t>
        <a:bodyPr/>
        <a:lstStyle/>
        <a:p>
          <a:endParaRPr lang="en-GB"/>
        </a:p>
      </dgm:t>
    </dgm:pt>
    <dgm:pt modelId="{CCBDC246-DBED-4913-91C7-3656B42D4925}" type="pres">
      <dgm:prSet presAssocID="{D19CB290-FFD2-4676-8786-CD77C716A7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65DDF3-F9B1-4262-9C88-79C0DAA4302E}" type="pres">
      <dgm:prSet presAssocID="{0B064486-3F5F-4506-83F7-94E34541C9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5531E6-5D27-4B71-860B-BACF77EA7A2A}" type="pres">
      <dgm:prSet presAssocID="{BDE82E80-3DF5-46F8-AC2E-A3FCD393FFB4}" presName="sibTrans" presStyleCnt="0"/>
      <dgm:spPr/>
    </dgm:pt>
    <dgm:pt modelId="{8B0A41C8-F53B-4A77-9829-E806498AEED5}" type="pres">
      <dgm:prSet presAssocID="{AE83761A-7477-4F81-89FC-5CDEA84714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5B5146-0954-47AE-958A-0D2EEF6AED88}" type="pres">
      <dgm:prSet presAssocID="{C537DB39-551C-4D54-B61C-A413AB316B0C}" presName="sibTrans" presStyleCnt="0"/>
      <dgm:spPr/>
    </dgm:pt>
    <dgm:pt modelId="{211EC92A-E27B-4BAB-810C-6C1675C5B445}" type="pres">
      <dgm:prSet presAssocID="{49F9422B-D3C4-4C2B-AE7D-BA93FA75EA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A93D2-D6C4-4D83-A6DB-A03BCC87B0EE}" type="pres">
      <dgm:prSet presAssocID="{2B4B3864-659C-449E-869F-B4BAA4A44C54}" presName="sibTrans" presStyleCnt="0"/>
      <dgm:spPr/>
    </dgm:pt>
    <dgm:pt modelId="{3D7A5EF1-6EC9-41DE-ABB9-B82D3D391749}" type="pres">
      <dgm:prSet presAssocID="{BBBC39D0-15BA-40C5-848D-A89A038D26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6EC9C7-B158-4C74-9659-DA40F1A4AF0F}" type="pres">
      <dgm:prSet presAssocID="{2903E9D9-F080-4929-B29F-729F0E0C7C39}" presName="sibTrans" presStyleCnt="0"/>
      <dgm:spPr/>
    </dgm:pt>
    <dgm:pt modelId="{C81C5D97-1289-4945-9988-059D7C1495D4}" type="pres">
      <dgm:prSet presAssocID="{189FC25B-1ACE-40B4-ABBB-BFFA92F676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10C412-0772-4EE9-B05E-AE1F5B6642C2}" srcId="{D19CB290-FFD2-4676-8786-CD77C716A7E7}" destId="{189FC25B-1ACE-40B4-ABBB-BFFA92F676AF}" srcOrd="4" destOrd="0" parTransId="{12F73CF6-EC2F-4E45-B90C-95CFE39B2979}" sibTransId="{32955635-A3A3-4312-ADCD-3CC6698086ED}"/>
    <dgm:cxn modelId="{691715BF-A627-4201-A0A5-93B2EF975E42}" type="presOf" srcId="{189FC25B-1ACE-40B4-ABBB-BFFA92F676AF}" destId="{C81C5D97-1289-4945-9988-059D7C1495D4}" srcOrd="0" destOrd="0" presId="urn:microsoft.com/office/officeart/2005/8/layout/default#2"/>
    <dgm:cxn modelId="{0D11A498-2FEB-46AB-8F1E-56B942427578}" type="presOf" srcId="{0B064486-3F5F-4506-83F7-94E34541C960}" destId="{5E65DDF3-F9B1-4262-9C88-79C0DAA4302E}" srcOrd="0" destOrd="0" presId="urn:microsoft.com/office/officeart/2005/8/layout/default#2"/>
    <dgm:cxn modelId="{2B0483FE-F6EC-421F-9FC2-09BDDC2F14B0}" srcId="{D19CB290-FFD2-4676-8786-CD77C716A7E7}" destId="{0B064486-3F5F-4506-83F7-94E34541C960}" srcOrd="0" destOrd="0" parTransId="{129C580B-26EE-4FEC-A5BE-E0CAB570ED10}" sibTransId="{BDE82E80-3DF5-46F8-AC2E-A3FCD393FFB4}"/>
    <dgm:cxn modelId="{B724C183-4AAC-4A51-A533-246E96658C48}" srcId="{D19CB290-FFD2-4676-8786-CD77C716A7E7}" destId="{AE83761A-7477-4F81-89FC-5CDEA8471495}" srcOrd="1" destOrd="0" parTransId="{8F88301C-511B-4E16-8854-A71CE406C1CF}" sibTransId="{C537DB39-551C-4D54-B61C-A413AB316B0C}"/>
    <dgm:cxn modelId="{8718876F-20AF-4A62-95B6-00E2FA61E42B}" srcId="{D19CB290-FFD2-4676-8786-CD77C716A7E7}" destId="{49F9422B-D3C4-4C2B-AE7D-BA93FA75EA58}" srcOrd="2" destOrd="0" parTransId="{4A796127-A0F1-4485-94D0-7A7084E044C1}" sibTransId="{2B4B3864-659C-449E-869F-B4BAA4A44C54}"/>
    <dgm:cxn modelId="{1AE8C5D4-6742-4AA8-87AD-28EFBF91D5DB}" type="presOf" srcId="{AE83761A-7477-4F81-89FC-5CDEA8471495}" destId="{8B0A41C8-F53B-4A77-9829-E806498AEED5}" srcOrd="0" destOrd="0" presId="urn:microsoft.com/office/officeart/2005/8/layout/default#2"/>
    <dgm:cxn modelId="{4AE18EDE-B92D-474D-A7F4-E33AA91A8D91}" type="presOf" srcId="{D19CB290-FFD2-4676-8786-CD77C716A7E7}" destId="{CCBDC246-DBED-4913-91C7-3656B42D4925}" srcOrd="0" destOrd="0" presId="urn:microsoft.com/office/officeart/2005/8/layout/default#2"/>
    <dgm:cxn modelId="{E1069CB8-3401-4609-828B-B20498308639}" type="presOf" srcId="{49F9422B-D3C4-4C2B-AE7D-BA93FA75EA58}" destId="{211EC92A-E27B-4BAB-810C-6C1675C5B445}" srcOrd="0" destOrd="0" presId="urn:microsoft.com/office/officeart/2005/8/layout/default#2"/>
    <dgm:cxn modelId="{82308A7C-DDC4-47CF-A856-DC23B04A4A2A}" type="presOf" srcId="{BBBC39D0-15BA-40C5-848D-A89A038D2642}" destId="{3D7A5EF1-6EC9-41DE-ABB9-B82D3D391749}" srcOrd="0" destOrd="0" presId="urn:microsoft.com/office/officeart/2005/8/layout/default#2"/>
    <dgm:cxn modelId="{3BC9E753-54C3-46A2-B053-60040A1D9C79}" srcId="{D19CB290-FFD2-4676-8786-CD77C716A7E7}" destId="{BBBC39D0-15BA-40C5-848D-A89A038D2642}" srcOrd="3" destOrd="0" parTransId="{0C6DDF7E-0522-4C16-BD20-5DB8AACFC74F}" sibTransId="{2903E9D9-F080-4929-B29F-729F0E0C7C39}"/>
    <dgm:cxn modelId="{7BA37508-CA2A-4954-AD33-5D76D7B5BF4F}" type="presParOf" srcId="{CCBDC246-DBED-4913-91C7-3656B42D4925}" destId="{5E65DDF3-F9B1-4262-9C88-79C0DAA4302E}" srcOrd="0" destOrd="0" presId="urn:microsoft.com/office/officeart/2005/8/layout/default#2"/>
    <dgm:cxn modelId="{5D403EBF-5894-476A-B34A-D3FEB0B9DD9E}" type="presParOf" srcId="{CCBDC246-DBED-4913-91C7-3656B42D4925}" destId="{9F5531E6-5D27-4B71-860B-BACF77EA7A2A}" srcOrd="1" destOrd="0" presId="urn:microsoft.com/office/officeart/2005/8/layout/default#2"/>
    <dgm:cxn modelId="{116ED06A-E0F6-444E-860E-F59258016939}" type="presParOf" srcId="{CCBDC246-DBED-4913-91C7-3656B42D4925}" destId="{8B0A41C8-F53B-4A77-9829-E806498AEED5}" srcOrd="2" destOrd="0" presId="urn:microsoft.com/office/officeart/2005/8/layout/default#2"/>
    <dgm:cxn modelId="{CC821EB4-0219-4A09-96B2-87768C61D3D9}" type="presParOf" srcId="{CCBDC246-DBED-4913-91C7-3656B42D4925}" destId="{7B5B5146-0954-47AE-958A-0D2EEF6AED88}" srcOrd="3" destOrd="0" presId="urn:microsoft.com/office/officeart/2005/8/layout/default#2"/>
    <dgm:cxn modelId="{68CD1D73-C74F-44C0-A135-BC41CC5F7CB4}" type="presParOf" srcId="{CCBDC246-DBED-4913-91C7-3656B42D4925}" destId="{211EC92A-E27B-4BAB-810C-6C1675C5B445}" srcOrd="4" destOrd="0" presId="urn:microsoft.com/office/officeart/2005/8/layout/default#2"/>
    <dgm:cxn modelId="{91B64359-245A-4352-B732-FCD45EF0D7C6}" type="presParOf" srcId="{CCBDC246-DBED-4913-91C7-3656B42D4925}" destId="{92FA93D2-D6C4-4D83-A6DB-A03BCC87B0EE}" srcOrd="5" destOrd="0" presId="urn:microsoft.com/office/officeart/2005/8/layout/default#2"/>
    <dgm:cxn modelId="{F7B3FC4B-218A-4007-B8A7-38545E4FC1D8}" type="presParOf" srcId="{CCBDC246-DBED-4913-91C7-3656B42D4925}" destId="{3D7A5EF1-6EC9-41DE-ABB9-B82D3D391749}" srcOrd="6" destOrd="0" presId="urn:microsoft.com/office/officeart/2005/8/layout/default#2"/>
    <dgm:cxn modelId="{3123DAB3-FFBF-45D0-8492-81E15314A9F5}" type="presParOf" srcId="{CCBDC246-DBED-4913-91C7-3656B42D4925}" destId="{3E6EC9C7-B158-4C74-9659-DA40F1A4AF0F}" srcOrd="7" destOrd="0" presId="urn:microsoft.com/office/officeart/2005/8/layout/default#2"/>
    <dgm:cxn modelId="{2A88C2AB-0D47-4880-8D48-7EF89B27A304}" type="presParOf" srcId="{CCBDC246-DBED-4913-91C7-3656B42D4925}" destId="{C81C5D97-1289-4945-9988-059D7C1495D4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C3177BF-5048-4E39-86E8-338BDBC0960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E79067-DCD9-4632-B711-A97F8215549D}">
      <dgm:prSet phldrT="[Text]"/>
      <dgm:spPr/>
      <dgm:t>
        <a:bodyPr/>
        <a:lstStyle/>
        <a:p>
          <a:r>
            <a:rPr dirty="0"/>
            <a:t>Barn</a:t>
          </a:r>
          <a:endParaRPr lang="cy-GB" dirty="0"/>
        </a:p>
      </dgm:t>
    </dgm:pt>
    <dgm:pt modelId="{79083A2A-11BF-4D3D-99D1-7860826DEC6C}" type="parTrans" cxnId="{0C515156-5FAE-4344-B892-A49F5FCEB8C6}">
      <dgm:prSet/>
      <dgm:spPr/>
      <dgm:t>
        <a:bodyPr/>
        <a:lstStyle/>
        <a:p>
          <a:endParaRPr lang="en-GB"/>
        </a:p>
      </dgm:t>
    </dgm:pt>
    <dgm:pt modelId="{AC58A46A-4ADC-4F71-BC76-D45EEA731611}" type="sibTrans" cxnId="{0C515156-5FAE-4344-B892-A49F5FCEB8C6}">
      <dgm:prSet/>
      <dgm:spPr/>
      <dgm:t>
        <a:bodyPr/>
        <a:lstStyle/>
        <a:p>
          <a:endParaRPr lang="en-GB"/>
        </a:p>
      </dgm:t>
    </dgm:pt>
    <dgm:pt modelId="{36430EBD-488B-4E7B-AA14-86240785C801}">
      <dgm:prSet phldrT="[Text]"/>
      <dgm:spPr/>
      <dgm:t>
        <a:bodyPr/>
        <a:lstStyle/>
        <a:p>
          <a:r>
            <a:rPr dirty="0"/>
            <a:t>Teimladau</a:t>
          </a:r>
          <a:endParaRPr lang="cy-GB" dirty="0"/>
        </a:p>
      </dgm:t>
    </dgm:pt>
    <dgm:pt modelId="{352DEDA5-0002-4450-A983-F6B8F54792E1}" type="parTrans" cxnId="{E2202142-7ABA-4E11-B0D1-5C5C89388EF6}">
      <dgm:prSet/>
      <dgm:spPr/>
      <dgm:t>
        <a:bodyPr/>
        <a:lstStyle/>
        <a:p>
          <a:endParaRPr lang="en-GB"/>
        </a:p>
      </dgm:t>
    </dgm:pt>
    <dgm:pt modelId="{82AF9566-1D15-4288-BAD7-92AB47CAB080}" type="sibTrans" cxnId="{E2202142-7ABA-4E11-B0D1-5C5C89388EF6}">
      <dgm:prSet/>
      <dgm:spPr/>
      <dgm:t>
        <a:bodyPr/>
        <a:lstStyle/>
        <a:p>
          <a:endParaRPr lang="en-GB"/>
        </a:p>
      </dgm:t>
    </dgm:pt>
    <dgm:pt modelId="{1AFFA7CC-74DF-43B4-B6E8-06FABCB17C6A}">
      <dgm:prSet phldrT="[Text]"/>
      <dgm:spPr/>
      <dgm:t>
        <a:bodyPr/>
        <a:lstStyle/>
        <a:p>
          <a:r>
            <a:rPr dirty="0"/>
            <a:t>Dymuniadau</a:t>
          </a:r>
          <a:endParaRPr lang="cy-GB" dirty="0"/>
        </a:p>
      </dgm:t>
    </dgm:pt>
    <dgm:pt modelId="{F10A0B69-E91F-44D1-B174-C47A76A5230A}" type="sibTrans" cxnId="{6B16713A-1697-430A-B502-D733AD04C170}">
      <dgm:prSet/>
      <dgm:spPr/>
      <dgm:t>
        <a:bodyPr/>
        <a:lstStyle/>
        <a:p>
          <a:endParaRPr lang="en-GB"/>
        </a:p>
      </dgm:t>
    </dgm:pt>
    <dgm:pt modelId="{F636C1B5-DF56-44F2-B113-7B8AE8EBC30B}" type="parTrans" cxnId="{6B16713A-1697-430A-B502-D733AD04C170}">
      <dgm:prSet/>
      <dgm:spPr/>
      <dgm:t>
        <a:bodyPr/>
        <a:lstStyle/>
        <a:p>
          <a:endParaRPr lang="en-GB"/>
        </a:p>
      </dgm:t>
    </dgm:pt>
    <dgm:pt modelId="{16B44515-C86C-4C85-9A72-86CFE46E9F20}">
      <dgm:prSet/>
      <dgm:spPr/>
      <dgm:t>
        <a:bodyPr/>
        <a:lstStyle/>
        <a:p>
          <a:r>
            <a:rPr dirty="0"/>
            <a:t>Cymryd rhan</a:t>
          </a:r>
          <a:endParaRPr lang="cy-GB" dirty="0"/>
        </a:p>
      </dgm:t>
    </dgm:pt>
    <dgm:pt modelId="{B592DCA2-0768-47A0-B6AA-789BECE95115}" type="parTrans" cxnId="{6BFE6F8A-566A-4C37-8479-97E0C74B0199}">
      <dgm:prSet/>
      <dgm:spPr/>
      <dgm:t>
        <a:bodyPr/>
        <a:lstStyle/>
        <a:p>
          <a:endParaRPr lang="en-GB"/>
        </a:p>
      </dgm:t>
    </dgm:pt>
    <dgm:pt modelId="{34EB87A1-BD1C-4EA4-91EA-C2E2912BD216}" type="sibTrans" cxnId="{6BFE6F8A-566A-4C37-8479-97E0C74B0199}">
      <dgm:prSet/>
      <dgm:spPr/>
      <dgm:t>
        <a:bodyPr/>
        <a:lstStyle/>
        <a:p>
          <a:endParaRPr lang="en-GB"/>
        </a:p>
      </dgm:t>
    </dgm:pt>
    <dgm:pt modelId="{03E94D18-2A94-455A-961D-C4636891F293}" type="pres">
      <dgm:prSet presAssocID="{0C3177BF-5048-4E39-86E8-338BDBC096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64865D-1240-4745-A812-A0D02425C217}" type="pres">
      <dgm:prSet presAssocID="{D0E79067-DCD9-4632-B711-A97F8215549D}" presName="comp" presStyleCnt="0"/>
      <dgm:spPr/>
    </dgm:pt>
    <dgm:pt modelId="{FA5A1DB4-447D-415F-9D0E-56A9EA7963C2}" type="pres">
      <dgm:prSet presAssocID="{D0E79067-DCD9-4632-B711-A97F8215549D}" presName="box" presStyleLbl="node1" presStyleIdx="0" presStyleCnt="4"/>
      <dgm:spPr/>
      <dgm:t>
        <a:bodyPr/>
        <a:lstStyle/>
        <a:p>
          <a:endParaRPr lang="en-GB"/>
        </a:p>
      </dgm:t>
    </dgm:pt>
    <dgm:pt modelId="{8405F8D4-DB59-4DDE-A512-A9458D21A7DC}" type="pres">
      <dgm:prSet presAssocID="{D0E79067-DCD9-4632-B711-A97F8215549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4677E-B84C-4AEE-959C-50E3A77F7A08}" type="pres">
      <dgm:prSet presAssocID="{D0E79067-DCD9-4632-B711-A97F8215549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51AD1D-9F23-4AFA-9A79-3511D74AFA51}" type="pres">
      <dgm:prSet presAssocID="{AC58A46A-4ADC-4F71-BC76-D45EEA731611}" presName="spacer" presStyleCnt="0"/>
      <dgm:spPr/>
    </dgm:pt>
    <dgm:pt modelId="{2F38BA52-52E1-444D-8D7D-478E3D59FAD0}" type="pres">
      <dgm:prSet presAssocID="{1AFFA7CC-74DF-43B4-B6E8-06FABCB17C6A}" presName="comp" presStyleCnt="0"/>
      <dgm:spPr/>
    </dgm:pt>
    <dgm:pt modelId="{525EDDD2-FE5F-4067-8C00-AAE3B9DC2138}" type="pres">
      <dgm:prSet presAssocID="{1AFFA7CC-74DF-43B4-B6E8-06FABCB17C6A}" presName="box" presStyleLbl="node1" presStyleIdx="1" presStyleCnt="4"/>
      <dgm:spPr/>
      <dgm:t>
        <a:bodyPr/>
        <a:lstStyle/>
        <a:p>
          <a:endParaRPr lang="en-GB"/>
        </a:p>
      </dgm:t>
    </dgm:pt>
    <dgm:pt modelId="{2D696B2F-F078-4C66-B064-AB05951D0211}" type="pres">
      <dgm:prSet presAssocID="{1AFFA7CC-74DF-43B4-B6E8-06FABCB17C6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1E8E2E-1770-462E-9439-97F8FD275E64}" type="pres">
      <dgm:prSet presAssocID="{1AFFA7CC-74DF-43B4-B6E8-06FABCB17C6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612A4-61FE-4657-BF9D-329AE242A2EB}" type="pres">
      <dgm:prSet presAssocID="{F10A0B69-E91F-44D1-B174-C47A76A5230A}" presName="spacer" presStyleCnt="0"/>
      <dgm:spPr/>
    </dgm:pt>
    <dgm:pt modelId="{E0C8DB7B-9174-4C9F-A4C2-D9C50DA8C556}" type="pres">
      <dgm:prSet presAssocID="{36430EBD-488B-4E7B-AA14-86240785C801}" presName="comp" presStyleCnt="0"/>
      <dgm:spPr/>
    </dgm:pt>
    <dgm:pt modelId="{9B4635FD-E9DA-45E3-A486-7CB6202258B6}" type="pres">
      <dgm:prSet presAssocID="{36430EBD-488B-4E7B-AA14-86240785C801}" presName="box" presStyleLbl="node1" presStyleIdx="2" presStyleCnt="4"/>
      <dgm:spPr/>
      <dgm:t>
        <a:bodyPr/>
        <a:lstStyle/>
        <a:p>
          <a:endParaRPr lang="en-GB"/>
        </a:p>
      </dgm:t>
    </dgm:pt>
    <dgm:pt modelId="{6685F5C2-205E-4109-92BC-D685EF3BA753}" type="pres">
      <dgm:prSet presAssocID="{36430EBD-488B-4E7B-AA14-86240785C80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1E7696-FF3B-4A68-9E82-4961734ABE29}" type="pres">
      <dgm:prSet presAssocID="{36430EBD-488B-4E7B-AA14-86240785C80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B5BCE-F3DC-4410-B4C3-86F5B88802C5}" type="pres">
      <dgm:prSet presAssocID="{82AF9566-1D15-4288-BAD7-92AB47CAB080}" presName="spacer" presStyleCnt="0"/>
      <dgm:spPr/>
    </dgm:pt>
    <dgm:pt modelId="{D26BFF57-45B1-4EDA-990F-ECCA3119F1F0}" type="pres">
      <dgm:prSet presAssocID="{16B44515-C86C-4C85-9A72-86CFE46E9F20}" presName="comp" presStyleCnt="0"/>
      <dgm:spPr/>
    </dgm:pt>
    <dgm:pt modelId="{B503D1D3-0A16-4EE4-BDFA-E0D9F9A18611}" type="pres">
      <dgm:prSet presAssocID="{16B44515-C86C-4C85-9A72-86CFE46E9F20}" presName="box" presStyleLbl="node1" presStyleIdx="3" presStyleCnt="4"/>
      <dgm:spPr/>
      <dgm:t>
        <a:bodyPr/>
        <a:lstStyle/>
        <a:p>
          <a:endParaRPr lang="en-GB"/>
        </a:p>
      </dgm:t>
    </dgm:pt>
    <dgm:pt modelId="{48429398-66A2-4739-B66B-5BD07587AB9F}" type="pres">
      <dgm:prSet presAssocID="{16B44515-C86C-4C85-9A72-86CFE46E9F2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0F5F308-9BFA-4C77-8E6F-A1575C398D5C}" type="pres">
      <dgm:prSet presAssocID="{16B44515-C86C-4C85-9A72-86CFE46E9F2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96F57F-9BF3-451F-9FB2-79BA7D89B7C0}" type="presOf" srcId="{0C3177BF-5048-4E39-86E8-338BDBC09606}" destId="{03E94D18-2A94-455A-961D-C4636891F293}" srcOrd="0" destOrd="0" presId="urn:microsoft.com/office/officeart/2005/8/layout/vList4#2"/>
    <dgm:cxn modelId="{9C432ABD-520C-4802-816F-0F783D8760FA}" type="presOf" srcId="{16B44515-C86C-4C85-9A72-86CFE46E9F20}" destId="{B503D1D3-0A16-4EE4-BDFA-E0D9F9A18611}" srcOrd="0" destOrd="0" presId="urn:microsoft.com/office/officeart/2005/8/layout/vList4#2"/>
    <dgm:cxn modelId="{6BFE6F8A-566A-4C37-8479-97E0C74B0199}" srcId="{0C3177BF-5048-4E39-86E8-338BDBC09606}" destId="{16B44515-C86C-4C85-9A72-86CFE46E9F20}" srcOrd="3" destOrd="0" parTransId="{B592DCA2-0768-47A0-B6AA-789BECE95115}" sibTransId="{34EB87A1-BD1C-4EA4-91EA-C2E2912BD216}"/>
    <dgm:cxn modelId="{F40AB73E-A43E-4A5A-8F5C-9F84B45F8DD7}" type="presOf" srcId="{1AFFA7CC-74DF-43B4-B6E8-06FABCB17C6A}" destId="{525EDDD2-FE5F-4067-8C00-AAE3B9DC2138}" srcOrd="0" destOrd="0" presId="urn:microsoft.com/office/officeart/2005/8/layout/vList4#2"/>
    <dgm:cxn modelId="{C94A447F-E899-4DEC-98E3-A0C6ED0CB41E}" type="presOf" srcId="{D0E79067-DCD9-4632-B711-A97F8215549D}" destId="{5BB4677E-B84C-4AEE-959C-50E3A77F7A08}" srcOrd="1" destOrd="0" presId="urn:microsoft.com/office/officeart/2005/8/layout/vList4#2"/>
    <dgm:cxn modelId="{71DDC720-6AD4-4765-B87D-58EAAF3CC011}" type="presOf" srcId="{36430EBD-488B-4E7B-AA14-86240785C801}" destId="{9B4635FD-E9DA-45E3-A486-7CB6202258B6}" srcOrd="0" destOrd="0" presId="urn:microsoft.com/office/officeart/2005/8/layout/vList4#2"/>
    <dgm:cxn modelId="{DBFD46CB-00E4-4A6D-83E1-401DE8869E91}" type="presOf" srcId="{D0E79067-DCD9-4632-B711-A97F8215549D}" destId="{FA5A1DB4-447D-415F-9D0E-56A9EA7963C2}" srcOrd="0" destOrd="0" presId="urn:microsoft.com/office/officeart/2005/8/layout/vList4#2"/>
    <dgm:cxn modelId="{0C515156-5FAE-4344-B892-A49F5FCEB8C6}" srcId="{0C3177BF-5048-4E39-86E8-338BDBC09606}" destId="{D0E79067-DCD9-4632-B711-A97F8215549D}" srcOrd="0" destOrd="0" parTransId="{79083A2A-11BF-4D3D-99D1-7860826DEC6C}" sibTransId="{AC58A46A-4ADC-4F71-BC76-D45EEA731611}"/>
    <dgm:cxn modelId="{580E4899-E4EB-45BE-A28E-40A8209D9C7D}" type="presOf" srcId="{36430EBD-488B-4E7B-AA14-86240785C801}" destId="{6A1E7696-FF3B-4A68-9E82-4961734ABE29}" srcOrd="1" destOrd="0" presId="urn:microsoft.com/office/officeart/2005/8/layout/vList4#2"/>
    <dgm:cxn modelId="{6B16713A-1697-430A-B502-D733AD04C170}" srcId="{0C3177BF-5048-4E39-86E8-338BDBC09606}" destId="{1AFFA7CC-74DF-43B4-B6E8-06FABCB17C6A}" srcOrd="1" destOrd="0" parTransId="{F636C1B5-DF56-44F2-B113-7B8AE8EBC30B}" sibTransId="{F10A0B69-E91F-44D1-B174-C47A76A5230A}"/>
    <dgm:cxn modelId="{1585DED8-E753-4CC4-AC60-293137A94AC4}" type="presOf" srcId="{1AFFA7CC-74DF-43B4-B6E8-06FABCB17C6A}" destId="{0F1E8E2E-1770-462E-9439-97F8FD275E64}" srcOrd="1" destOrd="0" presId="urn:microsoft.com/office/officeart/2005/8/layout/vList4#2"/>
    <dgm:cxn modelId="{E2202142-7ABA-4E11-B0D1-5C5C89388EF6}" srcId="{0C3177BF-5048-4E39-86E8-338BDBC09606}" destId="{36430EBD-488B-4E7B-AA14-86240785C801}" srcOrd="2" destOrd="0" parTransId="{352DEDA5-0002-4450-A983-F6B8F54792E1}" sibTransId="{82AF9566-1D15-4288-BAD7-92AB47CAB080}"/>
    <dgm:cxn modelId="{024E43C2-4518-478B-BEC4-F28AFF153439}" type="presOf" srcId="{16B44515-C86C-4C85-9A72-86CFE46E9F20}" destId="{B0F5F308-9BFA-4C77-8E6F-A1575C398D5C}" srcOrd="1" destOrd="0" presId="urn:microsoft.com/office/officeart/2005/8/layout/vList4#2"/>
    <dgm:cxn modelId="{28494191-CD5E-4CC7-B6A2-222227000DAE}" type="presParOf" srcId="{03E94D18-2A94-455A-961D-C4636891F293}" destId="{5364865D-1240-4745-A812-A0D02425C217}" srcOrd="0" destOrd="0" presId="urn:microsoft.com/office/officeart/2005/8/layout/vList4#2"/>
    <dgm:cxn modelId="{95AA30E1-8282-4044-8BFE-CC51A3D78060}" type="presParOf" srcId="{5364865D-1240-4745-A812-A0D02425C217}" destId="{FA5A1DB4-447D-415F-9D0E-56A9EA7963C2}" srcOrd="0" destOrd="0" presId="urn:microsoft.com/office/officeart/2005/8/layout/vList4#2"/>
    <dgm:cxn modelId="{F0BD6CC5-8C0D-4262-AA00-34CB3ED02AA0}" type="presParOf" srcId="{5364865D-1240-4745-A812-A0D02425C217}" destId="{8405F8D4-DB59-4DDE-A512-A9458D21A7DC}" srcOrd="1" destOrd="0" presId="urn:microsoft.com/office/officeart/2005/8/layout/vList4#2"/>
    <dgm:cxn modelId="{DD850479-10A2-4A45-A6A4-32B6BF896795}" type="presParOf" srcId="{5364865D-1240-4745-A812-A0D02425C217}" destId="{5BB4677E-B84C-4AEE-959C-50E3A77F7A08}" srcOrd="2" destOrd="0" presId="urn:microsoft.com/office/officeart/2005/8/layout/vList4#2"/>
    <dgm:cxn modelId="{13013ED1-E8CC-43A0-AEC5-A12874985946}" type="presParOf" srcId="{03E94D18-2A94-455A-961D-C4636891F293}" destId="{C351AD1D-9F23-4AFA-9A79-3511D74AFA51}" srcOrd="1" destOrd="0" presId="urn:microsoft.com/office/officeart/2005/8/layout/vList4#2"/>
    <dgm:cxn modelId="{043EDA9E-FBD9-4106-BB26-D1E3674E30B9}" type="presParOf" srcId="{03E94D18-2A94-455A-961D-C4636891F293}" destId="{2F38BA52-52E1-444D-8D7D-478E3D59FAD0}" srcOrd="2" destOrd="0" presId="urn:microsoft.com/office/officeart/2005/8/layout/vList4#2"/>
    <dgm:cxn modelId="{CC7F148D-EFC5-4A81-B943-A82C3BE7EC3D}" type="presParOf" srcId="{2F38BA52-52E1-444D-8D7D-478E3D59FAD0}" destId="{525EDDD2-FE5F-4067-8C00-AAE3B9DC2138}" srcOrd="0" destOrd="0" presId="urn:microsoft.com/office/officeart/2005/8/layout/vList4#2"/>
    <dgm:cxn modelId="{0411AC4C-4111-439D-AFB0-8D671685A946}" type="presParOf" srcId="{2F38BA52-52E1-444D-8D7D-478E3D59FAD0}" destId="{2D696B2F-F078-4C66-B064-AB05951D0211}" srcOrd="1" destOrd="0" presId="urn:microsoft.com/office/officeart/2005/8/layout/vList4#2"/>
    <dgm:cxn modelId="{0DDE3D4E-D8E8-4A6A-99E8-009D6AC258DB}" type="presParOf" srcId="{2F38BA52-52E1-444D-8D7D-478E3D59FAD0}" destId="{0F1E8E2E-1770-462E-9439-97F8FD275E64}" srcOrd="2" destOrd="0" presId="urn:microsoft.com/office/officeart/2005/8/layout/vList4#2"/>
    <dgm:cxn modelId="{326D5C55-4F8E-41F8-91C1-BF58BD71162F}" type="presParOf" srcId="{03E94D18-2A94-455A-961D-C4636891F293}" destId="{E59612A4-61FE-4657-BF9D-329AE242A2EB}" srcOrd="3" destOrd="0" presId="urn:microsoft.com/office/officeart/2005/8/layout/vList4#2"/>
    <dgm:cxn modelId="{53539914-FACE-4A23-805E-58FD2A9D45FD}" type="presParOf" srcId="{03E94D18-2A94-455A-961D-C4636891F293}" destId="{E0C8DB7B-9174-4C9F-A4C2-D9C50DA8C556}" srcOrd="4" destOrd="0" presId="urn:microsoft.com/office/officeart/2005/8/layout/vList4#2"/>
    <dgm:cxn modelId="{233602BE-6620-40C3-A882-6E50DB082AC4}" type="presParOf" srcId="{E0C8DB7B-9174-4C9F-A4C2-D9C50DA8C556}" destId="{9B4635FD-E9DA-45E3-A486-7CB6202258B6}" srcOrd="0" destOrd="0" presId="urn:microsoft.com/office/officeart/2005/8/layout/vList4#2"/>
    <dgm:cxn modelId="{BD6EB71F-40D1-49D4-90F9-975231C9241F}" type="presParOf" srcId="{E0C8DB7B-9174-4C9F-A4C2-D9C50DA8C556}" destId="{6685F5C2-205E-4109-92BC-D685EF3BA753}" srcOrd="1" destOrd="0" presId="urn:microsoft.com/office/officeart/2005/8/layout/vList4#2"/>
    <dgm:cxn modelId="{2C6199E9-C5BA-43D6-A435-5F4451F5351B}" type="presParOf" srcId="{E0C8DB7B-9174-4C9F-A4C2-D9C50DA8C556}" destId="{6A1E7696-FF3B-4A68-9E82-4961734ABE29}" srcOrd="2" destOrd="0" presId="urn:microsoft.com/office/officeart/2005/8/layout/vList4#2"/>
    <dgm:cxn modelId="{64E61378-DF15-4C89-8207-AF8044AF9118}" type="presParOf" srcId="{03E94D18-2A94-455A-961D-C4636891F293}" destId="{57FB5BCE-F3DC-4410-B4C3-86F5B88802C5}" srcOrd="5" destOrd="0" presId="urn:microsoft.com/office/officeart/2005/8/layout/vList4#2"/>
    <dgm:cxn modelId="{4E9BAD12-5629-4F79-BDB5-E607814DF242}" type="presParOf" srcId="{03E94D18-2A94-455A-961D-C4636891F293}" destId="{D26BFF57-45B1-4EDA-990F-ECCA3119F1F0}" srcOrd="6" destOrd="0" presId="urn:microsoft.com/office/officeart/2005/8/layout/vList4#2"/>
    <dgm:cxn modelId="{8795BCDF-D2E6-4478-B235-3DFECBBC1C67}" type="presParOf" srcId="{D26BFF57-45B1-4EDA-990F-ECCA3119F1F0}" destId="{B503D1D3-0A16-4EE4-BDFA-E0D9F9A18611}" srcOrd="0" destOrd="0" presId="urn:microsoft.com/office/officeart/2005/8/layout/vList4#2"/>
    <dgm:cxn modelId="{8D098F05-72E7-4356-B0EC-C604C9BE5173}" type="presParOf" srcId="{D26BFF57-45B1-4EDA-990F-ECCA3119F1F0}" destId="{48429398-66A2-4739-B66B-5BD07587AB9F}" srcOrd="1" destOrd="0" presId="urn:microsoft.com/office/officeart/2005/8/layout/vList4#2"/>
    <dgm:cxn modelId="{A3B4A019-0E6A-46E0-BC1E-5CD983A6D9D0}" type="presParOf" srcId="{D26BFF57-45B1-4EDA-990F-ECCA3119F1F0}" destId="{B0F5F308-9BFA-4C77-8E6F-A1575C398D5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B406DA6-1A41-4D6F-A0C9-87EF1984F9B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E88B46-4BF5-4C9E-BFB7-11791C92A4A4}">
      <dgm:prSet phldrT="[Text]"/>
      <dgm:spPr/>
      <dgm:t>
        <a:bodyPr/>
        <a:lstStyle/>
        <a:p>
          <a:r>
            <a:rPr dirty="0"/>
            <a:t>1</a:t>
          </a:r>
        </a:p>
        <a:p>
          <a:r>
            <a:rPr dirty="0"/>
            <a:t>2</a:t>
          </a:r>
          <a:endParaRPr lang="cy-GB" dirty="0"/>
        </a:p>
      </dgm:t>
    </dgm:pt>
    <dgm:pt modelId="{5095352F-6DB8-4587-AE6D-9564EA4949AE}" type="parTrans" cxnId="{1E6438AD-3482-4C9E-B23D-518ADB508091}">
      <dgm:prSet/>
      <dgm:spPr/>
      <dgm:t>
        <a:bodyPr/>
        <a:lstStyle/>
        <a:p>
          <a:endParaRPr lang="en-GB"/>
        </a:p>
      </dgm:t>
    </dgm:pt>
    <dgm:pt modelId="{9BF50534-B2C7-4F6F-B0FF-FCA3A1EBFF22}" type="sibTrans" cxnId="{1E6438AD-3482-4C9E-B23D-518ADB508091}">
      <dgm:prSet/>
      <dgm:spPr/>
      <dgm:t>
        <a:bodyPr/>
        <a:lstStyle/>
        <a:p>
          <a:endParaRPr lang="en-GB"/>
        </a:p>
      </dgm:t>
    </dgm:pt>
    <dgm:pt modelId="{FFB9165F-4931-4CA0-A9BE-D166A7E4C04F}">
      <dgm:prSet phldrT="[Text]" custT="1"/>
      <dgm:spPr/>
      <dgm:t>
        <a:bodyPr/>
        <a:lstStyle/>
        <a:p>
          <a:r>
            <a:rPr lang="en-GB" sz="2000" dirty="0" smtClean="0"/>
            <a:t>Beth yw'r rhwystrau i ddewis a rheolaeth?</a:t>
          </a:r>
          <a:endParaRPr lang="cy-GB" sz="2000" dirty="0"/>
        </a:p>
      </dgm:t>
    </dgm:pt>
    <dgm:pt modelId="{FAE79F7E-1578-4C55-951E-755FCCA42DFD}" type="parTrans" cxnId="{F5C63064-D598-427C-ABA2-F03E7C45C933}">
      <dgm:prSet/>
      <dgm:spPr/>
      <dgm:t>
        <a:bodyPr/>
        <a:lstStyle/>
        <a:p>
          <a:endParaRPr lang="en-GB"/>
        </a:p>
      </dgm:t>
    </dgm:pt>
    <dgm:pt modelId="{7DB06445-0F16-43D4-B62F-784D264DD6AD}" type="sibTrans" cxnId="{F5C63064-D598-427C-ABA2-F03E7C45C933}">
      <dgm:prSet/>
      <dgm:spPr/>
      <dgm:t>
        <a:bodyPr/>
        <a:lstStyle/>
        <a:p>
          <a:endParaRPr lang="en-GB"/>
        </a:p>
      </dgm:t>
    </dgm:pt>
    <dgm:pt modelId="{99AF77A0-23BB-4C4D-B0B0-969F2BC5A70E}">
      <dgm:prSet phldrT="[Text]"/>
      <dgm:spPr/>
      <dgm:t>
        <a:bodyPr/>
        <a:lstStyle/>
        <a:p>
          <a:r>
            <a:rPr dirty="0"/>
            <a:t>3</a:t>
          </a:r>
        </a:p>
        <a:p>
          <a:r>
            <a:rPr dirty="0"/>
            <a:t>4</a:t>
          </a:r>
          <a:endParaRPr lang="cy-GB" dirty="0"/>
        </a:p>
      </dgm:t>
    </dgm:pt>
    <dgm:pt modelId="{E8D2AAF3-33BC-48C7-939E-E5A12A6D1E09}" type="parTrans" cxnId="{1CEFADE2-F03F-4BEE-ABA3-6128C8FA3D2A}">
      <dgm:prSet/>
      <dgm:spPr/>
      <dgm:t>
        <a:bodyPr/>
        <a:lstStyle/>
        <a:p>
          <a:endParaRPr lang="en-GB"/>
        </a:p>
      </dgm:t>
    </dgm:pt>
    <dgm:pt modelId="{3E3CE9F1-CC45-4780-A96E-C1AB845211DD}" type="sibTrans" cxnId="{1CEFADE2-F03F-4BEE-ABA3-6128C8FA3D2A}">
      <dgm:prSet/>
      <dgm:spPr/>
      <dgm:t>
        <a:bodyPr/>
        <a:lstStyle/>
        <a:p>
          <a:endParaRPr lang="en-GB"/>
        </a:p>
      </dgm:t>
    </dgm:pt>
    <dgm:pt modelId="{2DADEF75-B3D0-416F-A853-21B48C8EDB8B}">
      <dgm:prSet phldrT="[Text]" custT="1"/>
      <dgm:spPr/>
      <dgm:t>
        <a:bodyPr/>
        <a:lstStyle/>
        <a:p>
          <a:r>
            <a:rPr lang="en-GB" sz="1800" dirty="0" smtClean="0"/>
            <a:t>Enwch tri pheth ble mae angen cydsyniad mewn partneriaeth eiriolaeth</a:t>
          </a:r>
          <a:endParaRPr lang="cy-GB" sz="1800" dirty="0"/>
        </a:p>
      </dgm:t>
    </dgm:pt>
    <dgm:pt modelId="{B08EB24F-4415-4EAA-AD76-A1DF0C488B23}" type="parTrans" cxnId="{D1104261-B727-4313-8665-C99AF46D9254}">
      <dgm:prSet/>
      <dgm:spPr/>
      <dgm:t>
        <a:bodyPr/>
        <a:lstStyle/>
        <a:p>
          <a:endParaRPr lang="en-GB"/>
        </a:p>
      </dgm:t>
    </dgm:pt>
    <dgm:pt modelId="{BCB8FC6E-D0FC-482D-AFB1-87DA0D464052}" type="sibTrans" cxnId="{D1104261-B727-4313-8665-C99AF46D9254}">
      <dgm:prSet/>
      <dgm:spPr/>
      <dgm:t>
        <a:bodyPr/>
        <a:lstStyle/>
        <a:p>
          <a:endParaRPr lang="en-GB"/>
        </a:p>
      </dgm:t>
    </dgm:pt>
    <dgm:pt modelId="{8B5DC077-888C-4D2C-9EDD-7B52D6448753}">
      <dgm:prSet phldrT="[Text]"/>
      <dgm:spPr/>
      <dgm:t>
        <a:bodyPr/>
        <a:lstStyle/>
        <a:p>
          <a:r>
            <a:rPr dirty="0"/>
            <a:t>5</a:t>
          </a:r>
        </a:p>
        <a:p>
          <a:r>
            <a:rPr dirty="0"/>
            <a:t>6</a:t>
          </a:r>
          <a:endParaRPr lang="cy-GB" dirty="0"/>
        </a:p>
      </dgm:t>
    </dgm:pt>
    <dgm:pt modelId="{48F272A4-73F6-4CC4-AF49-FE8E4A6C59E8}" type="parTrans" cxnId="{9FD33A58-A2C4-4656-80AF-12416E804CB4}">
      <dgm:prSet/>
      <dgm:spPr/>
      <dgm:t>
        <a:bodyPr/>
        <a:lstStyle/>
        <a:p>
          <a:endParaRPr lang="en-GB"/>
        </a:p>
      </dgm:t>
    </dgm:pt>
    <dgm:pt modelId="{7DA9F6B0-5295-4E34-B3DD-24239FA143DD}" type="sibTrans" cxnId="{9FD33A58-A2C4-4656-80AF-12416E804CB4}">
      <dgm:prSet/>
      <dgm:spPr/>
      <dgm:t>
        <a:bodyPr/>
        <a:lstStyle/>
        <a:p>
          <a:endParaRPr lang="en-GB"/>
        </a:p>
      </dgm:t>
    </dgm:pt>
    <dgm:pt modelId="{69E10B3C-EB34-4B83-90E5-3837AB71F851}">
      <dgm:prSet phldrT="[Text]"/>
      <dgm:spPr/>
      <dgm:t>
        <a:bodyPr/>
        <a:lstStyle/>
        <a:p>
          <a:r>
            <a:rPr dirty="0"/>
            <a:t>Pa agwedd o lesiant sy'n ymwneud ag eiriolaeth?</a:t>
          </a:r>
          <a:endParaRPr lang="cy-GB" dirty="0"/>
        </a:p>
      </dgm:t>
    </dgm:pt>
    <dgm:pt modelId="{DD5B7BD3-7433-4147-9505-967025CF9CAD}" type="parTrans" cxnId="{9F08EC8A-8B1D-4BFA-BF44-6062723F7728}">
      <dgm:prSet/>
      <dgm:spPr/>
      <dgm:t>
        <a:bodyPr/>
        <a:lstStyle/>
        <a:p>
          <a:endParaRPr lang="en-GB"/>
        </a:p>
      </dgm:t>
    </dgm:pt>
    <dgm:pt modelId="{B4DD0688-0010-4817-B46B-6C283BEF7791}" type="sibTrans" cxnId="{9F08EC8A-8B1D-4BFA-BF44-6062723F7728}">
      <dgm:prSet/>
      <dgm:spPr/>
      <dgm:t>
        <a:bodyPr/>
        <a:lstStyle/>
        <a:p>
          <a:endParaRPr lang="en-GB"/>
        </a:p>
      </dgm:t>
    </dgm:pt>
    <dgm:pt modelId="{4874D96A-075D-4370-A12B-B57D460B16BE}">
      <dgm:prSet phldrT="[Text]" custT="1"/>
      <dgm:spPr/>
      <dgm:t>
        <a:bodyPr/>
        <a:lstStyle/>
        <a:p>
          <a:r>
            <a:rPr lang="en-GB" sz="2000" dirty="0" smtClean="0"/>
            <a:t>Mae agweddau gwahaniaethol yn rhwystrau i ddewis a rheolaeth.  Gwir neu Anwir? </a:t>
          </a:r>
          <a:endParaRPr lang="cy-GB" sz="2000" dirty="0"/>
        </a:p>
      </dgm:t>
    </dgm:pt>
    <dgm:pt modelId="{E7BF535D-3311-4B54-9637-CDF8128D88DC}" type="parTrans" cxnId="{489BA25D-5F03-4116-95D6-F57F8D4ED8AE}">
      <dgm:prSet/>
      <dgm:spPr/>
      <dgm:t>
        <a:bodyPr/>
        <a:lstStyle/>
        <a:p>
          <a:endParaRPr lang="en-GB"/>
        </a:p>
      </dgm:t>
    </dgm:pt>
    <dgm:pt modelId="{871A7E07-CBFE-4D0B-99D9-EFFFE9831BAD}" type="sibTrans" cxnId="{489BA25D-5F03-4116-95D6-F57F8D4ED8AE}">
      <dgm:prSet/>
      <dgm:spPr/>
      <dgm:t>
        <a:bodyPr/>
        <a:lstStyle/>
        <a:p>
          <a:endParaRPr lang="en-GB"/>
        </a:p>
      </dgm:t>
    </dgm:pt>
    <dgm:pt modelId="{C799010D-198F-42B6-843C-00936A3F1D45}">
      <dgm:prSet phldrT="[Text]"/>
      <dgm:spPr/>
      <dgm:t>
        <a:bodyPr/>
        <a:lstStyle/>
        <a:p>
          <a:endParaRPr lang="en-GB" sz="1500" dirty="0"/>
        </a:p>
      </dgm:t>
    </dgm:pt>
    <dgm:pt modelId="{08CA1C3F-9D15-49A6-9216-1FCBD5FDA43F}" type="parTrans" cxnId="{77F4E965-C174-4608-BF1A-6C1FB1031166}">
      <dgm:prSet/>
      <dgm:spPr/>
      <dgm:t>
        <a:bodyPr/>
        <a:lstStyle/>
        <a:p>
          <a:endParaRPr lang="en-GB"/>
        </a:p>
      </dgm:t>
    </dgm:pt>
    <dgm:pt modelId="{61041328-58E1-4CED-8556-A5ED6C37908C}" type="sibTrans" cxnId="{77F4E965-C174-4608-BF1A-6C1FB1031166}">
      <dgm:prSet/>
      <dgm:spPr/>
      <dgm:t>
        <a:bodyPr/>
        <a:lstStyle/>
        <a:p>
          <a:endParaRPr lang="en-GB"/>
        </a:p>
      </dgm:t>
    </dgm:pt>
    <dgm:pt modelId="{1CDAF46E-F39D-47B5-B47F-E6082FA2B0D6}">
      <dgm:prSet phldrT="[Text]" custT="1"/>
      <dgm:spPr/>
      <dgm:t>
        <a:bodyPr/>
        <a:lstStyle/>
        <a:p>
          <a:r>
            <a:rPr lang="en-GB" sz="1800" dirty="0" smtClean="0"/>
            <a:t>Mae Eiriolwr Proffesiynol Annibynnol yn gweithio er lles unigolyn.  Gwir neu Anwir?</a:t>
          </a:r>
          <a:endParaRPr lang="cy-GB" sz="1800" dirty="0"/>
        </a:p>
      </dgm:t>
    </dgm:pt>
    <dgm:pt modelId="{37D757CC-4300-4942-8470-F1F049B285F8}" type="parTrans" cxnId="{91899703-84A3-4EEE-9989-8CD0FA61DA95}">
      <dgm:prSet/>
      <dgm:spPr/>
      <dgm:t>
        <a:bodyPr/>
        <a:lstStyle/>
        <a:p>
          <a:endParaRPr lang="en-GB"/>
        </a:p>
      </dgm:t>
    </dgm:pt>
    <dgm:pt modelId="{EC560F1B-FF53-4E96-876F-EDA253B8DC26}" type="sibTrans" cxnId="{91899703-84A3-4EEE-9989-8CD0FA61DA95}">
      <dgm:prSet/>
      <dgm:spPr/>
      <dgm:t>
        <a:bodyPr/>
        <a:lstStyle/>
        <a:p>
          <a:endParaRPr lang="en-GB"/>
        </a:p>
      </dgm:t>
    </dgm:pt>
    <dgm:pt modelId="{16D4FBF3-F201-4884-A179-C1CC7EB2C085}">
      <dgm:prSet phldrT="[Text]"/>
      <dgm:spPr/>
      <dgm:t>
        <a:bodyPr/>
        <a:lstStyle/>
        <a:p>
          <a:r>
            <a:rPr dirty="0"/>
            <a:t>Pam fyddai unigolyn angen i Eiriolwr Proffesiynol Annibynnol ddatblygu ei adnoddau llesiant ei hun?</a:t>
          </a:r>
          <a:endParaRPr lang="cy-GB" dirty="0"/>
        </a:p>
      </dgm:t>
    </dgm:pt>
    <dgm:pt modelId="{DC4C6655-C3F0-4A91-9506-A54B4244B981}" type="parTrans" cxnId="{FF9E1B9C-2697-4CA9-AD91-BFE41CA68812}">
      <dgm:prSet/>
      <dgm:spPr/>
      <dgm:t>
        <a:bodyPr/>
        <a:lstStyle/>
        <a:p>
          <a:endParaRPr lang="en-GB"/>
        </a:p>
      </dgm:t>
    </dgm:pt>
    <dgm:pt modelId="{607C4D1C-2BC0-490B-85C9-E51F7349847E}" type="sibTrans" cxnId="{FF9E1B9C-2697-4CA9-AD91-BFE41CA68812}">
      <dgm:prSet/>
      <dgm:spPr/>
      <dgm:t>
        <a:bodyPr/>
        <a:lstStyle/>
        <a:p>
          <a:endParaRPr lang="en-GB"/>
        </a:p>
      </dgm:t>
    </dgm:pt>
    <dgm:pt modelId="{EBE2D79B-1F9B-4CFD-8CFE-AC12AF310C8D}">
      <dgm:prSet phldrT="[Text]" custT="1"/>
      <dgm:spPr/>
      <dgm:t>
        <a:bodyPr/>
        <a:lstStyle/>
        <a:p>
          <a:endParaRPr lang="en-GB" sz="1800" dirty="0"/>
        </a:p>
      </dgm:t>
    </dgm:pt>
    <dgm:pt modelId="{45A9EF9D-A8B6-46DE-B373-1A727E47C19C}" type="parTrans" cxnId="{E49DBB9B-ED4E-43C5-8681-D7A4197CD24F}">
      <dgm:prSet/>
      <dgm:spPr/>
      <dgm:t>
        <a:bodyPr/>
        <a:lstStyle/>
        <a:p>
          <a:endParaRPr lang="en-GB"/>
        </a:p>
      </dgm:t>
    </dgm:pt>
    <dgm:pt modelId="{1BF8E7BF-FF66-47BE-A4B2-E7E07AF7E011}" type="sibTrans" cxnId="{E49DBB9B-ED4E-43C5-8681-D7A4197CD24F}">
      <dgm:prSet/>
      <dgm:spPr/>
      <dgm:t>
        <a:bodyPr/>
        <a:lstStyle/>
        <a:p>
          <a:endParaRPr lang="en-GB"/>
        </a:p>
      </dgm:t>
    </dgm:pt>
    <dgm:pt modelId="{E3B0E856-4AB2-46C3-9E61-7B500BBABAC4}" type="pres">
      <dgm:prSet presAssocID="{AB406DA6-1A41-4D6F-A0C9-87EF1984F9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520D56-1CA0-4326-A814-6BF99C388DD6}" type="pres">
      <dgm:prSet presAssocID="{46E88B46-4BF5-4C9E-BFB7-11791C92A4A4}" presName="linNode" presStyleCnt="0"/>
      <dgm:spPr/>
    </dgm:pt>
    <dgm:pt modelId="{3C644474-EDD3-4710-8581-978E6CC03E8C}" type="pres">
      <dgm:prSet presAssocID="{46E88B46-4BF5-4C9E-BFB7-11791C92A4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A4075-4971-46AC-971A-5C1EB2430A56}" type="pres">
      <dgm:prSet presAssocID="{46E88B46-4BF5-4C9E-BFB7-11791C92A4A4}" presName="descendantText" presStyleLbl="alignAccFollowNode1" presStyleIdx="0" presStyleCnt="3" custScaleX="2215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B0423-2CBF-4EFC-BA3A-BC5CF5B094CE}" type="pres">
      <dgm:prSet presAssocID="{9BF50534-B2C7-4F6F-B0FF-FCA3A1EBFF22}" presName="sp" presStyleCnt="0"/>
      <dgm:spPr/>
    </dgm:pt>
    <dgm:pt modelId="{19A2F86B-1A68-4C85-BFDD-1C00E4FD1D46}" type="pres">
      <dgm:prSet presAssocID="{99AF77A0-23BB-4C4D-B0B0-969F2BC5A70E}" presName="linNode" presStyleCnt="0"/>
      <dgm:spPr/>
    </dgm:pt>
    <dgm:pt modelId="{26BD095F-E903-43DC-A9F7-A4D5628953A5}" type="pres">
      <dgm:prSet presAssocID="{99AF77A0-23BB-4C4D-B0B0-969F2BC5A70E}" presName="parentText" presStyleLbl="node1" presStyleIdx="1" presStyleCnt="3" custScaleX="562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82E10B-452F-42FE-8AA4-766532AD0549}" type="pres">
      <dgm:prSet presAssocID="{99AF77A0-23BB-4C4D-B0B0-969F2BC5A70E}" presName="descendantText" presStyleLbl="alignAccFollowNode1" presStyleIdx="1" presStyleCnt="3" custScaleX="124216" custScaleY="1163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D2229A-AC8D-4440-A927-46A96C777238}" type="pres">
      <dgm:prSet presAssocID="{3E3CE9F1-CC45-4780-A96E-C1AB845211DD}" presName="sp" presStyleCnt="0"/>
      <dgm:spPr/>
    </dgm:pt>
    <dgm:pt modelId="{33971CFD-E399-4F2B-B307-1BD531D892CE}" type="pres">
      <dgm:prSet presAssocID="{8B5DC077-888C-4D2C-9EDD-7B52D6448753}" presName="linNode" presStyleCnt="0"/>
      <dgm:spPr/>
    </dgm:pt>
    <dgm:pt modelId="{A2E8ACCF-8674-426E-9720-8BBD5107C84B}" type="pres">
      <dgm:prSet presAssocID="{8B5DC077-888C-4D2C-9EDD-7B52D6448753}" presName="parentText" presStyleLbl="node1" presStyleIdx="2" presStyleCnt="3" custScaleX="5625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B0B89C-7566-43AC-A52B-3CBB6DD810BA}" type="pres">
      <dgm:prSet presAssocID="{8B5DC077-888C-4D2C-9EDD-7B52D6448753}" presName="descendantText" presStyleLbl="alignAccFollowNode1" presStyleIdx="2" presStyleCnt="3" custScaleX="1238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50895B-54E0-480B-9FB1-AA7118CA49B5}" type="presOf" srcId="{EBE2D79B-1F9B-4CFD-8CFE-AC12AF310C8D}" destId="{0182E10B-452F-42FE-8AA4-766532AD0549}" srcOrd="0" destOrd="0" presId="urn:microsoft.com/office/officeart/2005/8/layout/vList5"/>
    <dgm:cxn modelId="{77F4E965-C174-4608-BF1A-6C1FB1031166}" srcId="{99AF77A0-23BB-4C4D-B0B0-969F2BC5A70E}" destId="{C799010D-198F-42B6-843C-00936A3F1D45}" srcOrd="3" destOrd="0" parTransId="{08CA1C3F-9D15-49A6-9216-1FCBD5FDA43F}" sibTransId="{61041328-58E1-4CED-8556-A5ED6C37908C}"/>
    <dgm:cxn modelId="{B6335A92-6780-4A80-AD0B-2FD423AEFF05}" type="presOf" srcId="{4874D96A-075D-4370-A12B-B57D460B16BE}" destId="{493A4075-4971-46AC-971A-5C1EB2430A56}" srcOrd="0" destOrd="1" presId="urn:microsoft.com/office/officeart/2005/8/layout/vList5"/>
    <dgm:cxn modelId="{E49DBB9B-ED4E-43C5-8681-D7A4197CD24F}" srcId="{99AF77A0-23BB-4C4D-B0B0-969F2BC5A70E}" destId="{EBE2D79B-1F9B-4CFD-8CFE-AC12AF310C8D}" srcOrd="0" destOrd="0" parTransId="{45A9EF9D-A8B6-46DE-B373-1A727E47C19C}" sibTransId="{1BF8E7BF-FF66-47BE-A4B2-E7E07AF7E011}"/>
    <dgm:cxn modelId="{1E6438AD-3482-4C9E-B23D-518ADB508091}" srcId="{AB406DA6-1A41-4D6F-A0C9-87EF1984F9B3}" destId="{46E88B46-4BF5-4C9E-BFB7-11791C92A4A4}" srcOrd="0" destOrd="0" parTransId="{5095352F-6DB8-4587-AE6D-9564EA4949AE}" sibTransId="{9BF50534-B2C7-4F6F-B0FF-FCA3A1EBFF22}"/>
    <dgm:cxn modelId="{534A57A3-4A44-4922-9FC8-FFD6D82B582F}" type="presOf" srcId="{2DADEF75-B3D0-416F-A853-21B48C8EDB8B}" destId="{0182E10B-452F-42FE-8AA4-766532AD0549}" srcOrd="0" destOrd="1" presId="urn:microsoft.com/office/officeart/2005/8/layout/vList5"/>
    <dgm:cxn modelId="{1CEFADE2-F03F-4BEE-ABA3-6128C8FA3D2A}" srcId="{AB406DA6-1A41-4D6F-A0C9-87EF1984F9B3}" destId="{99AF77A0-23BB-4C4D-B0B0-969F2BC5A70E}" srcOrd="1" destOrd="0" parTransId="{E8D2AAF3-33BC-48C7-939E-E5A12A6D1E09}" sibTransId="{3E3CE9F1-CC45-4780-A96E-C1AB845211DD}"/>
    <dgm:cxn modelId="{46D27767-65E1-46CA-BD2C-F2BD2567E124}" type="presOf" srcId="{16D4FBF3-F201-4884-A179-C1CC7EB2C085}" destId="{AAB0B89C-7566-43AC-A52B-3CBB6DD810BA}" srcOrd="0" destOrd="1" presId="urn:microsoft.com/office/officeart/2005/8/layout/vList5"/>
    <dgm:cxn modelId="{9FD33A58-A2C4-4656-80AF-12416E804CB4}" srcId="{AB406DA6-1A41-4D6F-A0C9-87EF1984F9B3}" destId="{8B5DC077-888C-4D2C-9EDD-7B52D6448753}" srcOrd="2" destOrd="0" parTransId="{48F272A4-73F6-4CC4-AF49-FE8E4A6C59E8}" sibTransId="{7DA9F6B0-5295-4E34-B3DD-24239FA143DD}"/>
    <dgm:cxn modelId="{9F08EC8A-8B1D-4BFA-BF44-6062723F7728}" srcId="{8B5DC077-888C-4D2C-9EDD-7B52D6448753}" destId="{69E10B3C-EB34-4B83-90E5-3837AB71F851}" srcOrd="0" destOrd="0" parTransId="{DD5B7BD3-7433-4147-9505-967025CF9CAD}" sibTransId="{B4DD0688-0010-4817-B46B-6C283BEF7791}"/>
    <dgm:cxn modelId="{1135C92B-0B24-4C96-8721-1FFBD0D5B380}" type="presOf" srcId="{FFB9165F-4931-4CA0-A9BE-D166A7E4C04F}" destId="{493A4075-4971-46AC-971A-5C1EB2430A56}" srcOrd="0" destOrd="0" presId="urn:microsoft.com/office/officeart/2005/8/layout/vList5"/>
    <dgm:cxn modelId="{036A3CFE-63C5-44D0-B15B-514A163D0AB0}" type="presOf" srcId="{46E88B46-4BF5-4C9E-BFB7-11791C92A4A4}" destId="{3C644474-EDD3-4710-8581-978E6CC03E8C}" srcOrd="0" destOrd="0" presId="urn:microsoft.com/office/officeart/2005/8/layout/vList5"/>
    <dgm:cxn modelId="{213E7995-019F-488B-8D40-455A3FF13CEC}" type="presOf" srcId="{AB406DA6-1A41-4D6F-A0C9-87EF1984F9B3}" destId="{E3B0E856-4AB2-46C3-9E61-7B500BBABAC4}" srcOrd="0" destOrd="0" presId="urn:microsoft.com/office/officeart/2005/8/layout/vList5"/>
    <dgm:cxn modelId="{15B5C751-3F1E-4148-8AF5-93B655BB817B}" type="presOf" srcId="{C799010D-198F-42B6-843C-00936A3F1D45}" destId="{0182E10B-452F-42FE-8AA4-766532AD0549}" srcOrd="0" destOrd="3" presId="urn:microsoft.com/office/officeart/2005/8/layout/vList5"/>
    <dgm:cxn modelId="{FF9E1B9C-2697-4CA9-AD91-BFE41CA68812}" srcId="{8B5DC077-888C-4D2C-9EDD-7B52D6448753}" destId="{16D4FBF3-F201-4884-A179-C1CC7EB2C085}" srcOrd="1" destOrd="0" parTransId="{DC4C6655-C3F0-4A91-9506-A54B4244B981}" sibTransId="{607C4D1C-2BC0-490B-85C9-E51F7349847E}"/>
    <dgm:cxn modelId="{489BA25D-5F03-4116-95D6-F57F8D4ED8AE}" srcId="{46E88B46-4BF5-4C9E-BFB7-11791C92A4A4}" destId="{4874D96A-075D-4370-A12B-B57D460B16BE}" srcOrd="1" destOrd="0" parTransId="{E7BF535D-3311-4B54-9637-CDF8128D88DC}" sibTransId="{871A7E07-CBFE-4D0B-99D9-EFFFE9831BAD}"/>
    <dgm:cxn modelId="{028BB1E5-C569-492F-8BB5-26F5B0F9A35C}" type="presOf" srcId="{99AF77A0-23BB-4C4D-B0B0-969F2BC5A70E}" destId="{26BD095F-E903-43DC-A9F7-A4D5628953A5}" srcOrd="0" destOrd="0" presId="urn:microsoft.com/office/officeart/2005/8/layout/vList5"/>
    <dgm:cxn modelId="{7A66ECD6-186E-4FD1-B683-07D628603956}" type="presOf" srcId="{8B5DC077-888C-4D2C-9EDD-7B52D6448753}" destId="{A2E8ACCF-8674-426E-9720-8BBD5107C84B}" srcOrd="0" destOrd="0" presId="urn:microsoft.com/office/officeart/2005/8/layout/vList5"/>
    <dgm:cxn modelId="{D1104261-B727-4313-8665-C99AF46D9254}" srcId="{99AF77A0-23BB-4C4D-B0B0-969F2BC5A70E}" destId="{2DADEF75-B3D0-416F-A853-21B48C8EDB8B}" srcOrd="1" destOrd="0" parTransId="{B08EB24F-4415-4EAA-AD76-A1DF0C488B23}" sibTransId="{BCB8FC6E-D0FC-482D-AFB1-87DA0D464052}"/>
    <dgm:cxn modelId="{91899703-84A3-4EEE-9989-8CD0FA61DA95}" srcId="{99AF77A0-23BB-4C4D-B0B0-969F2BC5A70E}" destId="{1CDAF46E-F39D-47B5-B47F-E6082FA2B0D6}" srcOrd="2" destOrd="0" parTransId="{37D757CC-4300-4942-8470-F1F049B285F8}" sibTransId="{EC560F1B-FF53-4E96-876F-EDA253B8DC26}"/>
    <dgm:cxn modelId="{E7F1A1FE-1621-4AF6-9ED8-49051CCD1CC0}" type="presOf" srcId="{69E10B3C-EB34-4B83-90E5-3837AB71F851}" destId="{AAB0B89C-7566-43AC-A52B-3CBB6DD810BA}" srcOrd="0" destOrd="0" presId="urn:microsoft.com/office/officeart/2005/8/layout/vList5"/>
    <dgm:cxn modelId="{F5C63064-D598-427C-ABA2-F03E7C45C933}" srcId="{46E88B46-4BF5-4C9E-BFB7-11791C92A4A4}" destId="{FFB9165F-4931-4CA0-A9BE-D166A7E4C04F}" srcOrd="0" destOrd="0" parTransId="{FAE79F7E-1578-4C55-951E-755FCCA42DFD}" sibTransId="{7DB06445-0F16-43D4-B62F-784D264DD6AD}"/>
    <dgm:cxn modelId="{40D02103-5F18-4999-9A80-D5594D5C33F0}" type="presOf" srcId="{1CDAF46E-F39D-47B5-B47F-E6082FA2B0D6}" destId="{0182E10B-452F-42FE-8AA4-766532AD0549}" srcOrd="0" destOrd="2" presId="urn:microsoft.com/office/officeart/2005/8/layout/vList5"/>
    <dgm:cxn modelId="{1D7A2C42-E86E-491E-B8AE-0F7E9248F50D}" type="presParOf" srcId="{E3B0E856-4AB2-46C3-9E61-7B500BBABAC4}" destId="{7F520D56-1CA0-4326-A814-6BF99C388DD6}" srcOrd="0" destOrd="0" presId="urn:microsoft.com/office/officeart/2005/8/layout/vList5"/>
    <dgm:cxn modelId="{3035A19A-7C7C-495B-994E-948B5A8708B7}" type="presParOf" srcId="{7F520D56-1CA0-4326-A814-6BF99C388DD6}" destId="{3C644474-EDD3-4710-8581-978E6CC03E8C}" srcOrd="0" destOrd="0" presId="urn:microsoft.com/office/officeart/2005/8/layout/vList5"/>
    <dgm:cxn modelId="{4B98FA3F-FCA4-4D6E-BBB0-C3DDAE63DFCD}" type="presParOf" srcId="{7F520D56-1CA0-4326-A814-6BF99C388DD6}" destId="{493A4075-4971-46AC-971A-5C1EB2430A56}" srcOrd="1" destOrd="0" presId="urn:microsoft.com/office/officeart/2005/8/layout/vList5"/>
    <dgm:cxn modelId="{61A659A4-B9E1-4509-A7F7-9ACF80CF3BFD}" type="presParOf" srcId="{E3B0E856-4AB2-46C3-9E61-7B500BBABAC4}" destId="{0B2B0423-2CBF-4EFC-BA3A-BC5CF5B094CE}" srcOrd="1" destOrd="0" presId="urn:microsoft.com/office/officeart/2005/8/layout/vList5"/>
    <dgm:cxn modelId="{310D5FCF-90C0-486C-9AE4-F2C8CD5E1803}" type="presParOf" srcId="{E3B0E856-4AB2-46C3-9E61-7B500BBABAC4}" destId="{19A2F86B-1A68-4C85-BFDD-1C00E4FD1D46}" srcOrd="2" destOrd="0" presId="urn:microsoft.com/office/officeart/2005/8/layout/vList5"/>
    <dgm:cxn modelId="{C30727FF-4744-4230-988B-9C30F6D1E9A1}" type="presParOf" srcId="{19A2F86B-1A68-4C85-BFDD-1C00E4FD1D46}" destId="{26BD095F-E903-43DC-A9F7-A4D5628953A5}" srcOrd="0" destOrd="0" presId="urn:microsoft.com/office/officeart/2005/8/layout/vList5"/>
    <dgm:cxn modelId="{E7C1BCAB-601D-4EC0-B7A3-D131DF5C1974}" type="presParOf" srcId="{19A2F86B-1A68-4C85-BFDD-1C00E4FD1D46}" destId="{0182E10B-452F-42FE-8AA4-766532AD0549}" srcOrd="1" destOrd="0" presId="urn:microsoft.com/office/officeart/2005/8/layout/vList5"/>
    <dgm:cxn modelId="{EDE3994D-E19D-43D4-99D1-4AA664D910C7}" type="presParOf" srcId="{E3B0E856-4AB2-46C3-9E61-7B500BBABAC4}" destId="{87D2229A-AC8D-4440-A927-46A96C777238}" srcOrd="3" destOrd="0" presId="urn:microsoft.com/office/officeart/2005/8/layout/vList5"/>
    <dgm:cxn modelId="{F9390B19-F8E2-4976-A5AE-999A7F578DE3}" type="presParOf" srcId="{E3B0E856-4AB2-46C3-9E61-7B500BBABAC4}" destId="{33971CFD-E399-4F2B-B307-1BD531D892CE}" srcOrd="4" destOrd="0" presId="urn:microsoft.com/office/officeart/2005/8/layout/vList5"/>
    <dgm:cxn modelId="{9FDAEF6F-15FD-49DD-96D3-883BFA02967F}" type="presParOf" srcId="{33971CFD-E399-4F2B-B307-1BD531D892CE}" destId="{A2E8ACCF-8674-426E-9720-8BBD5107C84B}" srcOrd="0" destOrd="0" presId="urn:microsoft.com/office/officeart/2005/8/layout/vList5"/>
    <dgm:cxn modelId="{F647E07A-9AAB-468B-8725-39D74D7276ED}" type="presParOf" srcId="{33971CFD-E399-4F2B-B307-1BD531D892CE}" destId="{AAB0B89C-7566-43AC-A52B-3CBB6DD810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C067F4-7F58-4EC3-9611-6AC347FD3E85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76AA46-2B65-465B-9A84-67D97A709230}">
      <dgm:prSet phldrT="[Text]"/>
      <dgm:spPr/>
      <dgm:t>
        <a:bodyPr/>
        <a:lstStyle/>
        <a:p>
          <a:r>
            <a:rPr dirty="0"/>
            <a:t>1</a:t>
          </a:r>
          <a:endParaRPr lang="cy-GB" dirty="0"/>
        </a:p>
      </dgm:t>
    </dgm:pt>
    <dgm:pt modelId="{C70DFAF0-82D1-44F0-83E8-6317270417AD}" type="parTrans" cxnId="{CFF09383-B43F-47B5-9C79-88C3197BEE59}">
      <dgm:prSet/>
      <dgm:spPr/>
      <dgm:t>
        <a:bodyPr/>
        <a:lstStyle/>
        <a:p>
          <a:endParaRPr lang="en-GB"/>
        </a:p>
      </dgm:t>
    </dgm:pt>
    <dgm:pt modelId="{6AA51E62-0B0C-4556-95A8-DC7B5B34B603}" type="sibTrans" cxnId="{CFF09383-B43F-47B5-9C79-88C3197BEE59}">
      <dgm:prSet/>
      <dgm:spPr/>
      <dgm:t>
        <a:bodyPr/>
        <a:lstStyle/>
        <a:p>
          <a:endParaRPr lang="en-GB"/>
        </a:p>
      </dgm:t>
    </dgm:pt>
    <dgm:pt modelId="{6C2D0C11-7C58-4810-9409-27C48FAD670A}">
      <dgm:prSet phldrT="[Text]"/>
      <dgm:spPr/>
      <dgm:t>
        <a:bodyPr/>
        <a:lstStyle/>
        <a:p>
          <a:r>
            <a:rPr dirty="0"/>
            <a:t>Beth yw'r canlyniad lesiant yn ymwneud ag eiriolaeth?</a:t>
          </a:r>
          <a:endParaRPr lang="cy-GB" dirty="0"/>
        </a:p>
      </dgm:t>
    </dgm:pt>
    <dgm:pt modelId="{87B604AF-30B4-4A0C-B0AA-32E4E2E98F31}" type="parTrans" cxnId="{0552F801-41E1-4849-AB32-6953E85F61C1}">
      <dgm:prSet/>
      <dgm:spPr/>
      <dgm:t>
        <a:bodyPr/>
        <a:lstStyle/>
        <a:p>
          <a:endParaRPr lang="en-GB"/>
        </a:p>
      </dgm:t>
    </dgm:pt>
    <dgm:pt modelId="{E6F653E6-9840-4C83-9B7F-BE4C8DC79B4C}" type="sibTrans" cxnId="{0552F801-41E1-4849-AB32-6953E85F61C1}">
      <dgm:prSet/>
      <dgm:spPr/>
      <dgm:t>
        <a:bodyPr/>
        <a:lstStyle/>
        <a:p>
          <a:endParaRPr lang="en-GB"/>
        </a:p>
      </dgm:t>
    </dgm:pt>
    <dgm:pt modelId="{10C3DC5E-404B-426D-8BFE-8AD008441B6F}">
      <dgm:prSet phldrT="[Text]"/>
      <dgm:spPr/>
      <dgm:t>
        <a:bodyPr/>
        <a:lstStyle/>
        <a:p>
          <a:r>
            <a:rPr dirty="0"/>
            <a:t>2</a:t>
          </a:r>
          <a:endParaRPr lang="cy-GB" dirty="0"/>
        </a:p>
      </dgm:t>
    </dgm:pt>
    <dgm:pt modelId="{A08995C4-7D86-4874-B81A-03F964C159B2}" type="parTrans" cxnId="{A8D04FAF-B4B4-451D-B73A-443721CC2205}">
      <dgm:prSet/>
      <dgm:spPr/>
      <dgm:t>
        <a:bodyPr/>
        <a:lstStyle/>
        <a:p>
          <a:endParaRPr lang="en-GB"/>
        </a:p>
      </dgm:t>
    </dgm:pt>
    <dgm:pt modelId="{799AA925-026A-4FBB-9E96-68E8BB7DC75B}" type="sibTrans" cxnId="{A8D04FAF-B4B4-451D-B73A-443721CC2205}">
      <dgm:prSet/>
      <dgm:spPr/>
      <dgm:t>
        <a:bodyPr/>
        <a:lstStyle/>
        <a:p>
          <a:endParaRPr lang="en-GB"/>
        </a:p>
      </dgm:t>
    </dgm:pt>
    <dgm:pt modelId="{42144453-783A-4316-88A8-69E3B87A6FD3}">
      <dgm:prSet phldrT="[Text]"/>
      <dgm:spPr/>
      <dgm:t>
        <a:bodyPr/>
        <a:lstStyle/>
        <a:p>
          <a:r>
            <a:rPr dirty="0"/>
            <a:t>Pam fod cydsyniad yn bwysig mewn eiriolaeth?</a:t>
          </a:r>
          <a:endParaRPr lang="cy-GB" dirty="0"/>
        </a:p>
      </dgm:t>
    </dgm:pt>
    <dgm:pt modelId="{6F9C4172-AFFA-4956-9E2F-89E181C478CB}" type="parTrans" cxnId="{2B070E40-CFF2-4C22-80BA-F6AC46A42169}">
      <dgm:prSet/>
      <dgm:spPr/>
      <dgm:t>
        <a:bodyPr/>
        <a:lstStyle/>
        <a:p>
          <a:endParaRPr lang="en-GB"/>
        </a:p>
      </dgm:t>
    </dgm:pt>
    <dgm:pt modelId="{19FA4609-E036-4871-95F7-5FD6400847EE}" type="sibTrans" cxnId="{2B070E40-CFF2-4C22-80BA-F6AC46A42169}">
      <dgm:prSet/>
      <dgm:spPr/>
      <dgm:t>
        <a:bodyPr/>
        <a:lstStyle/>
        <a:p>
          <a:endParaRPr lang="en-GB"/>
        </a:p>
      </dgm:t>
    </dgm:pt>
    <dgm:pt modelId="{47DAD8F8-C8BF-4F78-AA4D-FFD1A861516C}">
      <dgm:prSet phldrT="[Text]"/>
      <dgm:spPr/>
      <dgm:t>
        <a:bodyPr/>
        <a:lstStyle/>
        <a:p>
          <a:r>
            <a:rPr dirty="0"/>
            <a:t>3</a:t>
          </a:r>
          <a:endParaRPr lang="cy-GB" dirty="0"/>
        </a:p>
      </dgm:t>
    </dgm:pt>
    <dgm:pt modelId="{3BE5091B-5AAB-47AF-9CB2-E8A3229A9276}" type="parTrans" cxnId="{E8354962-87FF-493E-A52A-913CA76C9DB3}">
      <dgm:prSet/>
      <dgm:spPr/>
      <dgm:t>
        <a:bodyPr/>
        <a:lstStyle/>
        <a:p>
          <a:endParaRPr lang="en-GB"/>
        </a:p>
      </dgm:t>
    </dgm:pt>
    <dgm:pt modelId="{0EFCFE94-A77E-4D12-B317-C75A580666DC}" type="sibTrans" cxnId="{E8354962-87FF-493E-A52A-913CA76C9DB3}">
      <dgm:prSet/>
      <dgm:spPr/>
      <dgm:t>
        <a:bodyPr/>
        <a:lstStyle/>
        <a:p>
          <a:endParaRPr lang="en-GB"/>
        </a:p>
      </dgm:t>
    </dgm:pt>
    <dgm:pt modelId="{4C567A01-F766-4E42-85A8-9D3E8AFB771E}">
      <dgm:prSet phldrT="[Text]"/>
      <dgm:spPr/>
      <dgm:t>
        <a:bodyPr/>
        <a:lstStyle/>
        <a:p>
          <a:r>
            <a:rPr dirty="0"/>
            <a:t>Disgrifiwch eiriolaeth a sut y gall helpu unigolyn i ddatblygu ei ddeilliannau llesiant personol (mewn </a:t>
          </a:r>
          <a:r>
            <a:rPr lang="en-GB" dirty="0" smtClean="0"/>
            <a:t>un</a:t>
          </a:r>
          <a:r>
            <a:rPr dirty="0" smtClean="0"/>
            <a:t> </a:t>
          </a:r>
          <a:r>
            <a:rPr dirty="0"/>
            <a:t>munud)</a:t>
          </a:r>
          <a:endParaRPr lang="cy-GB" dirty="0"/>
        </a:p>
      </dgm:t>
    </dgm:pt>
    <dgm:pt modelId="{B4A858FE-F38E-495B-989C-9166648D0D6E}" type="parTrans" cxnId="{F92593DB-0B1E-46E3-92C5-FBAD9C7EB6F7}">
      <dgm:prSet/>
      <dgm:spPr/>
      <dgm:t>
        <a:bodyPr/>
        <a:lstStyle/>
        <a:p>
          <a:endParaRPr lang="en-GB"/>
        </a:p>
      </dgm:t>
    </dgm:pt>
    <dgm:pt modelId="{F38DDC89-C5B2-4864-9FFF-C2E15B6F78B6}" type="sibTrans" cxnId="{F92593DB-0B1E-46E3-92C5-FBAD9C7EB6F7}">
      <dgm:prSet/>
      <dgm:spPr/>
      <dgm:t>
        <a:bodyPr/>
        <a:lstStyle/>
        <a:p>
          <a:endParaRPr lang="en-GB"/>
        </a:p>
      </dgm:t>
    </dgm:pt>
    <dgm:pt modelId="{C36CB766-EC81-463F-8BC8-781944E6AD1F}" type="pres">
      <dgm:prSet presAssocID="{75C067F4-7F58-4EC3-9611-6AC347FD3E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A38D3A-1641-4372-8A6F-EE328DC237F0}" type="pres">
      <dgm:prSet presAssocID="{E376AA46-2B65-465B-9A84-67D97A709230}" presName="linNode" presStyleCnt="0"/>
      <dgm:spPr/>
    </dgm:pt>
    <dgm:pt modelId="{949E5A3D-8E01-4574-99DA-3A3237D3FB6F}" type="pres">
      <dgm:prSet presAssocID="{E376AA46-2B65-465B-9A84-67D97A70923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C11FC-1D8F-4869-9369-D44DBB31FC58}" type="pres">
      <dgm:prSet presAssocID="{E376AA46-2B65-465B-9A84-67D97A70923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C860D-1F7B-41C4-96A0-11DC1AC5C397}" type="pres">
      <dgm:prSet presAssocID="{6AA51E62-0B0C-4556-95A8-DC7B5B34B603}" presName="sp" presStyleCnt="0"/>
      <dgm:spPr/>
    </dgm:pt>
    <dgm:pt modelId="{53AB698F-FB3A-4327-A15A-ADA438960E76}" type="pres">
      <dgm:prSet presAssocID="{10C3DC5E-404B-426D-8BFE-8AD008441B6F}" presName="linNode" presStyleCnt="0"/>
      <dgm:spPr/>
    </dgm:pt>
    <dgm:pt modelId="{A7DCB5E4-A744-4AC9-9EA7-3F45C9191968}" type="pres">
      <dgm:prSet presAssocID="{10C3DC5E-404B-426D-8BFE-8AD008441B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EB224-F6D4-4C96-AA94-5A9628B8B8FF}" type="pres">
      <dgm:prSet presAssocID="{10C3DC5E-404B-426D-8BFE-8AD008441B6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29E62B-41B8-462A-A5F3-D18A134788B3}" type="pres">
      <dgm:prSet presAssocID="{799AA925-026A-4FBB-9E96-68E8BB7DC75B}" presName="sp" presStyleCnt="0"/>
      <dgm:spPr/>
    </dgm:pt>
    <dgm:pt modelId="{2839E810-993D-4985-806A-8841EF83A2DC}" type="pres">
      <dgm:prSet presAssocID="{47DAD8F8-C8BF-4F78-AA4D-FFD1A861516C}" presName="linNode" presStyleCnt="0"/>
      <dgm:spPr/>
    </dgm:pt>
    <dgm:pt modelId="{514783CE-19BB-4F8D-8BA3-F64705076AB2}" type="pres">
      <dgm:prSet presAssocID="{47DAD8F8-C8BF-4F78-AA4D-FFD1A86151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9D9E0-8871-4162-A1CE-BA6E88BEB4BC}" type="pres">
      <dgm:prSet presAssocID="{47DAD8F8-C8BF-4F78-AA4D-FFD1A86151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5026EE-A18E-4237-AA2E-0F33AEA595EB}" type="presOf" srcId="{E376AA46-2B65-465B-9A84-67D97A709230}" destId="{949E5A3D-8E01-4574-99DA-3A3237D3FB6F}" srcOrd="0" destOrd="0" presId="urn:microsoft.com/office/officeart/2005/8/layout/vList5"/>
    <dgm:cxn modelId="{2B070E40-CFF2-4C22-80BA-F6AC46A42169}" srcId="{10C3DC5E-404B-426D-8BFE-8AD008441B6F}" destId="{42144453-783A-4316-88A8-69E3B87A6FD3}" srcOrd="0" destOrd="0" parTransId="{6F9C4172-AFFA-4956-9E2F-89E181C478CB}" sibTransId="{19FA4609-E036-4871-95F7-5FD6400847EE}"/>
    <dgm:cxn modelId="{CFF09383-B43F-47B5-9C79-88C3197BEE59}" srcId="{75C067F4-7F58-4EC3-9611-6AC347FD3E85}" destId="{E376AA46-2B65-465B-9A84-67D97A709230}" srcOrd="0" destOrd="0" parTransId="{C70DFAF0-82D1-44F0-83E8-6317270417AD}" sibTransId="{6AA51E62-0B0C-4556-95A8-DC7B5B34B603}"/>
    <dgm:cxn modelId="{0A32EB0F-6551-438E-9157-60FAB3E59C55}" type="presOf" srcId="{10C3DC5E-404B-426D-8BFE-8AD008441B6F}" destId="{A7DCB5E4-A744-4AC9-9EA7-3F45C9191968}" srcOrd="0" destOrd="0" presId="urn:microsoft.com/office/officeart/2005/8/layout/vList5"/>
    <dgm:cxn modelId="{E8354962-87FF-493E-A52A-913CA76C9DB3}" srcId="{75C067F4-7F58-4EC3-9611-6AC347FD3E85}" destId="{47DAD8F8-C8BF-4F78-AA4D-FFD1A861516C}" srcOrd="2" destOrd="0" parTransId="{3BE5091B-5AAB-47AF-9CB2-E8A3229A9276}" sibTransId="{0EFCFE94-A77E-4D12-B317-C75A580666DC}"/>
    <dgm:cxn modelId="{ECCADC3C-9CCF-4104-8D6C-DB38D66650C1}" type="presOf" srcId="{47DAD8F8-C8BF-4F78-AA4D-FFD1A861516C}" destId="{514783CE-19BB-4F8D-8BA3-F64705076AB2}" srcOrd="0" destOrd="0" presId="urn:microsoft.com/office/officeart/2005/8/layout/vList5"/>
    <dgm:cxn modelId="{0552F801-41E1-4849-AB32-6953E85F61C1}" srcId="{E376AA46-2B65-465B-9A84-67D97A709230}" destId="{6C2D0C11-7C58-4810-9409-27C48FAD670A}" srcOrd="0" destOrd="0" parTransId="{87B604AF-30B4-4A0C-B0AA-32E4E2E98F31}" sibTransId="{E6F653E6-9840-4C83-9B7F-BE4C8DC79B4C}"/>
    <dgm:cxn modelId="{40FA61B0-4CC6-43EE-A828-573C3B1A5C25}" type="presOf" srcId="{4C567A01-F766-4E42-85A8-9D3E8AFB771E}" destId="{3FF9D9E0-8871-4162-A1CE-BA6E88BEB4BC}" srcOrd="0" destOrd="0" presId="urn:microsoft.com/office/officeart/2005/8/layout/vList5"/>
    <dgm:cxn modelId="{522ECDD6-6911-469E-8BEA-AF573CCA0642}" type="presOf" srcId="{75C067F4-7F58-4EC3-9611-6AC347FD3E85}" destId="{C36CB766-EC81-463F-8BC8-781944E6AD1F}" srcOrd="0" destOrd="0" presId="urn:microsoft.com/office/officeart/2005/8/layout/vList5"/>
    <dgm:cxn modelId="{3D804067-C4D6-4FF9-93E6-873B519FA562}" type="presOf" srcId="{6C2D0C11-7C58-4810-9409-27C48FAD670A}" destId="{AC6C11FC-1D8F-4869-9369-D44DBB31FC58}" srcOrd="0" destOrd="0" presId="urn:microsoft.com/office/officeart/2005/8/layout/vList5"/>
    <dgm:cxn modelId="{F92593DB-0B1E-46E3-92C5-FBAD9C7EB6F7}" srcId="{47DAD8F8-C8BF-4F78-AA4D-FFD1A861516C}" destId="{4C567A01-F766-4E42-85A8-9D3E8AFB771E}" srcOrd="0" destOrd="0" parTransId="{B4A858FE-F38E-495B-989C-9166648D0D6E}" sibTransId="{F38DDC89-C5B2-4864-9FFF-C2E15B6F78B6}"/>
    <dgm:cxn modelId="{F8A7A0A2-7EE7-46FD-98D4-101F38CD208B}" type="presOf" srcId="{42144453-783A-4316-88A8-69E3B87A6FD3}" destId="{0C5EB224-F6D4-4C96-AA94-5A9628B8B8FF}" srcOrd="0" destOrd="0" presId="urn:microsoft.com/office/officeart/2005/8/layout/vList5"/>
    <dgm:cxn modelId="{A8D04FAF-B4B4-451D-B73A-443721CC2205}" srcId="{75C067F4-7F58-4EC3-9611-6AC347FD3E85}" destId="{10C3DC5E-404B-426D-8BFE-8AD008441B6F}" srcOrd="1" destOrd="0" parTransId="{A08995C4-7D86-4874-B81A-03F964C159B2}" sibTransId="{799AA925-026A-4FBB-9E96-68E8BB7DC75B}"/>
    <dgm:cxn modelId="{74128A9C-B479-4B79-94B8-984854A69A77}" type="presParOf" srcId="{C36CB766-EC81-463F-8BC8-781944E6AD1F}" destId="{43A38D3A-1641-4372-8A6F-EE328DC237F0}" srcOrd="0" destOrd="0" presId="urn:microsoft.com/office/officeart/2005/8/layout/vList5"/>
    <dgm:cxn modelId="{66576608-D7A3-411D-BB62-D7D653A60CDA}" type="presParOf" srcId="{43A38D3A-1641-4372-8A6F-EE328DC237F0}" destId="{949E5A3D-8E01-4574-99DA-3A3237D3FB6F}" srcOrd="0" destOrd="0" presId="urn:microsoft.com/office/officeart/2005/8/layout/vList5"/>
    <dgm:cxn modelId="{D1697852-70B2-4C4F-88B7-2B6F51190F37}" type="presParOf" srcId="{43A38D3A-1641-4372-8A6F-EE328DC237F0}" destId="{AC6C11FC-1D8F-4869-9369-D44DBB31FC58}" srcOrd="1" destOrd="0" presId="urn:microsoft.com/office/officeart/2005/8/layout/vList5"/>
    <dgm:cxn modelId="{BCC93451-192F-4E79-88B5-DB51E83F65F3}" type="presParOf" srcId="{C36CB766-EC81-463F-8BC8-781944E6AD1F}" destId="{EF4C860D-1F7B-41C4-96A0-11DC1AC5C397}" srcOrd="1" destOrd="0" presId="urn:microsoft.com/office/officeart/2005/8/layout/vList5"/>
    <dgm:cxn modelId="{0C672174-18DE-4EEC-8B75-B307556E636A}" type="presParOf" srcId="{C36CB766-EC81-463F-8BC8-781944E6AD1F}" destId="{53AB698F-FB3A-4327-A15A-ADA438960E76}" srcOrd="2" destOrd="0" presId="urn:microsoft.com/office/officeart/2005/8/layout/vList5"/>
    <dgm:cxn modelId="{B44C1CF2-BC53-44DC-9120-238D60BF5DAF}" type="presParOf" srcId="{53AB698F-FB3A-4327-A15A-ADA438960E76}" destId="{A7DCB5E4-A744-4AC9-9EA7-3F45C9191968}" srcOrd="0" destOrd="0" presId="urn:microsoft.com/office/officeart/2005/8/layout/vList5"/>
    <dgm:cxn modelId="{F3952F68-D124-4A15-9085-EA118E606D5B}" type="presParOf" srcId="{53AB698F-FB3A-4327-A15A-ADA438960E76}" destId="{0C5EB224-F6D4-4C96-AA94-5A9628B8B8FF}" srcOrd="1" destOrd="0" presId="urn:microsoft.com/office/officeart/2005/8/layout/vList5"/>
    <dgm:cxn modelId="{120EF711-D022-41A9-919A-2BD552391849}" type="presParOf" srcId="{C36CB766-EC81-463F-8BC8-781944E6AD1F}" destId="{CD29E62B-41B8-462A-A5F3-D18A134788B3}" srcOrd="3" destOrd="0" presId="urn:microsoft.com/office/officeart/2005/8/layout/vList5"/>
    <dgm:cxn modelId="{3DFB3DD7-DB9A-408D-AA4C-0043232CE961}" type="presParOf" srcId="{C36CB766-EC81-463F-8BC8-781944E6AD1F}" destId="{2839E810-993D-4985-806A-8841EF83A2DC}" srcOrd="4" destOrd="0" presId="urn:microsoft.com/office/officeart/2005/8/layout/vList5"/>
    <dgm:cxn modelId="{9E513160-3EBE-4E3F-86D5-5108FF160B21}" type="presParOf" srcId="{2839E810-993D-4985-806A-8841EF83A2DC}" destId="{514783CE-19BB-4F8D-8BA3-F64705076AB2}" srcOrd="0" destOrd="0" presId="urn:microsoft.com/office/officeart/2005/8/layout/vList5"/>
    <dgm:cxn modelId="{DF342FAD-91FA-489E-8FA2-0015839AAB6A}" type="presParOf" srcId="{2839E810-993D-4985-806A-8841EF83A2DC}" destId="{3FF9D9E0-8871-4162-A1CE-BA6E88BEB4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36C0AF5-9CD9-440A-9873-3D86EB42CCE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F93E2A4-38B7-4DE4-8311-3C6D1875006A}">
      <dgm:prSet phldrT="[Text]"/>
      <dgm:spPr/>
      <dgm:t>
        <a:bodyPr/>
        <a:lstStyle/>
        <a:p>
          <a:r>
            <a:rPr dirty="0"/>
            <a:t>Gwerthoedd</a:t>
          </a:r>
          <a:endParaRPr lang="cy-GB" dirty="0"/>
        </a:p>
      </dgm:t>
    </dgm:pt>
    <dgm:pt modelId="{1531F96F-B040-4537-82A2-66D7D1E167F6}" type="parTrans" cxnId="{633EC912-62EE-4E34-B486-D36601F363BF}">
      <dgm:prSet/>
      <dgm:spPr/>
      <dgm:t>
        <a:bodyPr/>
        <a:lstStyle/>
        <a:p>
          <a:endParaRPr lang="en-GB"/>
        </a:p>
      </dgm:t>
    </dgm:pt>
    <dgm:pt modelId="{6551A5AB-14CA-4DD3-9DED-7DE5FEDD357E}" type="sibTrans" cxnId="{633EC912-62EE-4E34-B486-D36601F363BF}">
      <dgm:prSet/>
      <dgm:spPr/>
      <dgm:t>
        <a:bodyPr/>
        <a:lstStyle/>
        <a:p>
          <a:endParaRPr lang="en-GB"/>
        </a:p>
      </dgm:t>
    </dgm:pt>
    <dgm:pt modelId="{C5691FE9-609C-430D-8275-84238932FFC6}">
      <dgm:prSet phldrT="[Text]"/>
      <dgm:spPr/>
      <dgm:t>
        <a:bodyPr/>
        <a:lstStyle/>
        <a:p>
          <a:r>
            <a:rPr dirty="0"/>
            <a:t>Egwyddorion</a:t>
          </a:r>
          <a:endParaRPr lang="cy-GB" dirty="0"/>
        </a:p>
      </dgm:t>
    </dgm:pt>
    <dgm:pt modelId="{B9482C63-07AE-4A31-A0EE-7E1ADB78D7AF}" type="parTrans" cxnId="{F135C9EC-FAE6-4296-B02F-6E7F009EF6F9}">
      <dgm:prSet/>
      <dgm:spPr/>
      <dgm:t>
        <a:bodyPr/>
        <a:lstStyle/>
        <a:p>
          <a:endParaRPr lang="en-GB"/>
        </a:p>
      </dgm:t>
    </dgm:pt>
    <dgm:pt modelId="{FD1A390C-73CD-4500-B1A1-62AE043C7B34}" type="sibTrans" cxnId="{F135C9EC-FAE6-4296-B02F-6E7F009EF6F9}">
      <dgm:prSet/>
      <dgm:spPr/>
      <dgm:t>
        <a:bodyPr/>
        <a:lstStyle/>
        <a:p>
          <a:endParaRPr lang="en-GB"/>
        </a:p>
      </dgm:t>
    </dgm:pt>
    <dgm:pt modelId="{51D55839-386E-4B6C-BEAB-3502755E4BD9}">
      <dgm:prSet phldrT="[Text]"/>
      <dgm:spPr/>
      <dgm:t>
        <a:bodyPr/>
        <a:lstStyle/>
        <a:p>
          <a:r>
            <a:rPr dirty="0"/>
            <a:t>Dyletswyddau</a:t>
          </a:r>
          <a:endParaRPr lang="cy-GB" dirty="0"/>
        </a:p>
      </dgm:t>
    </dgm:pt>
    <dgm:pt modelId="{952A677A-F746-4811-8FEC-E295AB862725}" type="parTrans" cxnId="{C62BC9B1-7A11-46E0-BACE-E6EF23082456}">
      <dgm:prSet/>
      <dgm:spPr/>
      <dgm:t>
        <a:bodyPr/>
        <a:lstStyle/>
        <a:p>
          <a:endParaRPr lang="en-GB"/>
        </a:p>
      </dgm:t>
    </dgm:pt>
    <dgm:pt modelId="{46BEA810-F08F-42AB-9ECB-6399B67EE64D}" type="sibTrans" cxnId="{C62BC9B1-7A11-46E0-BACE-E6EF23082456}">
      <dgm:prSet/>
      <dgm:spPr/>
      <dgm:t>
        <a:bodyPr/>
        <a:lstStyle/>
        <a:p>
          <a:endParaRPr lang="en-GB"/>
        </a:p>
      </dgm:t>
    </dgm:pt>
    <dgm:pt modelId="{59C8841E-7310-415A-8B75-DA65AA184BB5}" type="pres">
      <dgm:prSet presAssocID="{436C0AF5-9CD9-440A-9873-3D86EB42CC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7531C3-8CF8-4325-87EF-A7D3ABC3C1F6}" type="pres">
      <dgm:prSet presAssocID="{0F93E2A4-38B7-4DE4-8311-3C6D1875006A}" presName="parentLin" presStyleCnt="0"/>
      <dgm:spPr/>
      <dgm:t>
        <a:bodyPr/>
        <a:lstStyle/>
        <a:p>
          <a:endParaRPr lang="en-GB"/>
        </a:p>
      </dgm:t>
    </dgm:pt>
    <dgm:pt modelId="{AA3D61B3-EC6D-42A4-A925-8F619E0E25AE}" type="pres">
      <dgm:prSet presAssocID="{0F93E2A4-38B7-4DE4-8311-3C6D1875006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D23188F-61CB-4972-8F31-8766E1D278E0}" type="pres">
      <dgm:prSet presAssocID="{0F93E2A4-38B7-4DE4-8311-3C6D187500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069A7B-7FFC-44BC-ADE0-F6C193F2007D}" type="pres">
      <dgm:prSet presAssocID="{0F93E2A4-38B7-4DE4-8311-3C6D1875006A}" presName="negativeSpace" presStyleCnt="0"/>
      <dgm:spPr/>
      <dgm:t>
        <a:bodyPr/>
        <a:lstStyle/>
        <a:p>
          <a:endParaRPr lang="en-GB"/>
        </a:p>
      </dgm:t>
    </dgm:pt>
    <dgm:pt modelId="{EBBFF2B5-AF66-4BD1-8DC4-1A92447482C3}" type="pres">
      <dgm:prSet presAssocID="{0F93E2A4-38B7-4DE4-8311-3C6D1875006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30924-1903-4BB3-9FA2-4CA9A30DDA28}" type="pres">
      <dgm:prSet presAssocID="{6551A5AB-14CA-4DD3-9DED-7DE5FEDD357E}" presName="spaceBetweenRectangles" presStyleCnt="0"/>
      <dgm:spPr/>
      <dgm:t>
        <a:bodyPr/>
        <a:lstStyle/>
        <a:p>
          <a:endParaRPr lang="en-GB"/>
        </a:p>
      </dgm:t>
    </dgm:pt>
    <dgm:pt modelId="{CA5A8D32-D562-4C84-9241-572BB96127CF}" type="pres">
      <dgm:prSet presAssocID="{C5691FE9-609C-430D-8275-84238932FFC6}" presName="parentLin" presStyleCnt="0"/>
      <dgm:spPr/>
      <dgm:t>
        <a:bodyPr/>
        <a:lstStyle/>
        <a:p>
          <a:endParaRPr lang="en-GB"/>
        </a:p>
      </dgm:t>
    </dgm:pt>
    <dgm:pt modelId="{6846A7CD-6265-4E04-9CED-A4F4FB77480C}" type="pres">
      <dgm:prSet presAssocID="{C5691FE9-609C-430D-8275-84238932FFC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A620292-646E-4E34-B8FD-77739345F249}" type="pres">
      <dgm:prSet presAssocID="{C5691FE9-609C-430D-8275-84238932FF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729EE-4E9F-4A9E-83D8-9C4E7E1F8145}" type="pres">
      <dgm:prSet presAssocID="{C5691FE9-609C-430D-8275-84238932FFC6}" presName="negativeSpace" presStyleCnt="0"/>
      <dgm:spPr/>
      <dgm:t>
        <a:bodyPr/>
        <a:lstStyle/>
        <a:p>
          <a:endParaRPr lang="en-GB"/>
        </a:p>
      </dgm:t>
    </dgm:pt>
    <dgm:pt modelId="{59DF0DDE-708A-4B4F-BD9D-0F506E56C481}" type="pres">
      <dgm:prSet presAssocID="{C5691FE9-609C-430D-8275-84238932FFC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D4AF5A-D3DA-4601-8901-5F5F67024E62}" type="pres">
      <dgm:prSet presAssocID="{FD1A390C-73CD-4500-B1A1-62AE043C7B34}" presName="spaceBetweenRectangles" presStyleCnt="0"/>
      <dgm:spPr/>
      <dgm:t>
        <a:bodyPr/>
        <a:lstStyle/>
        <a:p>
          <a:endParaRPr lang="en-GB"/>
        </a:p>
      </dgm:t>
    </dgm:pt>
    <dgm:pt modelId="{12652080-A2C4-4CEF-9766-2A804BD59AE9}" type="pres">
      <dgm:prSet presAssocID="{51D55839-386E-4B6C-BEAB-3502755E4BD9}" presName="parentLin" presStyleCnt="0"/>
      <dgm:spPr/>
      <dgm:t>
        <a:bodyPr/>
        <a:lstStyle/>
        <a:p>
          <a:endParaRPr lang="en-GB"/>
        </a:p>
      </dgm:t>
    </dgm:pt>
    <dgm:pt modelId="{A8574475-B796-424E-86FD-4EC2DA930A75}" type="pres">
      <dgm:prSet presAssocID="{51D55839-386E-4B6C-BEAB-3502755E4BD9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A2290A13-08F9-4B49-BD70-AE71D60EFD90}" type="pres">
      <dgm:prSet presAssocID="{51D55839-386E-4B6C-BEAB-3502755E4B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F964E0-E6FD-44FE-ACC2-339D8EF95DFE}" type="pres">
      <dgm:prSet presAssocID="{51D55839-386E-4B6C-BEAB-3502755E4BD9}" presName="negativeSpace" presStyleCnt="0"/>
      <dgm:spPr/>
      <dgm:t>
        <a:bodyPr/>
        <a:lstStyle/>
        <a:p>
          <a:endParaRPr lang="en-GB"/>
        </a:p>
      </dgm:t>
    </dgm:pt>
    <dgm:pt modelId="{E3E541DF-92A9-4DA9-A62A-87EF8A81E20B}" type="pres">
      <dgm:prSet presAssocID="{51D55839-386E-4B6C-BEAB-3502755E4BD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5C1719-244A-4604-AEA7-25CACCC172DE}" type="presOf" srcId="{436C0AF5-9CD9-440A-9873-3D86EB42CCE3}" destId="{59C8841E-7310-415A-8B75-DA65AA184BB5}" srcOrd="0" destOrd="0" presId="urn:microsoft.com/office/officeart/2005/8/layout/list1"/>
    <dgm:cxn modelId="{F135C9EC-FAE6-4296-B02F-6E7F009EF6F9}" srcId="{436C0AF5-9CD9-440A-9873-3D86EB42CCE3}" destId="{C5691FE9-609C-430D-8275-84238932FFC6}" srcOrd="1" destOrd="0" parTransId="{B9482C63-07AE-4A31-A0EE-7E1ADB78D7AF}" sibTransId="{FD1A390C-73CD-4500-B1A1-62AE043C7B34}"/>
    <dgm:cxn modelId="{B061EFB6-D775-40ED-A949-9C791FAE82B2}" type="presOf" srcId="{C5691FE9-609C-430D-8275-84238932FFC6}" destId="{6846A7CD-6265-4E04-9CED-A4F4FB77480C}" srcOrd="0" destOrd="0" presId="urn:microsoft.com/office/officeart/2005/8/layout/list1"/>
    <dgm:cxn modelId="{D6D569B8-7118-43EB-B8EA-00551CFB0CAD}" type="presOf" srcId="{51D55839-386E-4B6C-BEAB-3502755E4BD9}" destId="{A2290A13-08F9-4B49-BD70-AE71D60EFD90}" srcOrd="1" destOrd="0" presId="urn:microsoft.com/office/officeart/2005/8/layout/list1"/>
    <dgm:cxn modelId="{633EC912-62EE-4E34-B486-D36601F363BF}" srcId="{436C0AF5-9CD9-440A-9873-3D86EB42CCE3}" destId="{0F93E2A4-38B7-4DE4-8311-3C6D1875006A}" srcOrd="0" destOrd="0" parTransId="{1531F96F-B040-4537-82A2-66D7D1E167F6}" sibTransId="{6551A5AB-14CA-4DD3-9DED-7DE5FEDD357E}"/>
    <dgm:cxn modelId="{C00B2683-161F-4776-AD16-3177A413E6B8}" type="presOf" srcId="{0F93E2A4-38B7-4DE4-8311-3C6D1875006A}" destId="{9D23188F-61CB-4972-8F31-8766E1D278E0}" srcOrd="1" destOrd="0" presId="urn:microsoft.com/office/officeart/2005/8/layout/list1"/>
    <dgm:cxn modelId="{04C9974B-B60D-47C6-93CA-F7110722F74D}" type="presOf" srcId="{C5691FE9-609C-430D-8275-84238932FFC6}" destId="{DA620292-646E-4E34-B8FD-77739345F249}" srcOrd="1" destOrd="0" presId="urn:microsoft.com/office/officeart/2005/8/layout/list1"/>
    <dgm:cxn modelId="{5C00A9F7-8737-4FBD-A401-96D30DF00684}" type="presOf" srcId="{0F93E2A4-38B7-4DE4-8311-3C6D1875006A}" destId="{AA3D61B3-EC6D-42A4-A925-8F619E0E25AE}" srcOrd="0" destOrd="0" presId="urn:microsoft.com/office/officeart/2005/8/layout/list1"/>
    <dgm:cxn modelId="{4BDCD1D7-C66E-45F8-B619-0868C01FABA7}" type="presOf" srcId="{51D55839-386E-4B6C-BEAB-3502755E4BD9}" destId="{A8574475-B796-424E-86FD-4EC2DA930A75}" srcOrd="0" destOrd="0" presId="urn:microsoft.com/office/officeart/2005/8/layout/list1"/>
    <dgm:cxn modelId="{C62BC9B1-7A11-46E0-BACE-E6EF23082456}" srcId="{436C0AF5-9CD9-440A-9873-3D86EB42CCE3}" destId="{51D55839-386E-4B6C-BEAB-3502755E4BD9}" srcOrd="2" destOrd="0" parTransId="{952A677A-F746-4811-8FEC-E295AB862725}" sibTransId="{46BEA810-F08F-42AB-9ECB-6399B67EE64D}"/>
    <dgm:cxn modelId="{0F71A0C5-F9C0-46D6-98CD-5B0C9C19AF7E}" type="presParOf" srcId="{59C8841E-7310-415A-8B75-DA65AA184BB5}" destId="{F87531C3-8CF8-4325-87EF-A7D3ABC3C1F6}" srcOrd="0" destOrd="0" presId="urn:microsoft.com/office/officeart/2005/8/layout/list1"/>
    <dgm:cxn modelId="{EA23AF0D-0A10-46E5-985C-D6E2E8927944}" type="presParOf" srcId="{F87531C3-8CF8-4325-87EF-A7D3ABC3C1F6}" destId="{AA3D61B3-EC6D-42A4-A925-8F619E0E25AE}" srcOrd="0" destOrd="0" presId="urn:microsoft.com/office/officeart/2005/8/layout/list1"/>
    <dgm:cxn modelId="{059E36EB-6026-478B-BA65-DA157E9A65A8}" type="presParOf" srcId="{F87531C3-8CF8-4325-87EF-A7D3ABC3C1F6}" destId="{9D23188F-61CB-4972-8F31-8766E1D278E0}" srcOrd="1" destOrd="0" presId="urn:microsoft.com/office/officeart/2005/8/layout/list1"/>
    <dgm:cxn modelId="{4554B703-E07F-403E-82F0-421A4449FF2D}" type="presParOf" srcId="{59C8841E-7310-415A-8B75-DA65AA184BB5}" destId="{3E069A7B-7FFC-44BC-ADE0-F6C193F2007D}" srcOrd="1" destOrd="0" presId="urn:microsoft.com/office/officeart/2005/8/layout/list1"/>
    <dgm:cxn modelId="{F2B00B1A-C23E-48CA-9723-3EC10C4CBF25}" type="presParOf" srcId="{59C8841E-7310-415A-8B75-DA65AA184BB5}" destId="{EBBFF2B5-AF66-4BD1-8DC4-1A92447482C3}" srcOrd="2" destOrd="0" presId="urn:microsoft.com/office/officeart/2005/8/layout/list1"/>
    <dgm:cxn modelId="{C2291544-E976-4159-8720-8CB3E49D7831}" type="presParOf" srcId="{59C8841E-7310-415A-8B75-DA65AA184BB5}" destId="{C3130924-1903-4BB3-9FA2-4CA9A30DDA28}" srcOrd="3" destOrd="0" presId="urn:microsoft.com/office/officeart/2005/8/layout/list1"/>
    <dgm:cxn modelId="{7CA3D137-9242-4B09-B4E9-7128197A1B58}" type="presParOf" srcId="{59C8841E-7310-415A-8B75-DA65AA184BB5}" destId="{CA5A8D32-D562-4C84-9241-572BB96127CF}" srcOrd="4" destOrd="0" presId="urn:microsoft.com/office/officeart/2005/8/layout/list1"/>
    <dgm:cxn modelId="{BBE405CE-14AE-4396-9270-56E13C1B3FDF}" type="presParOf" srcId="{CA5A8D32-D562-4C84-9241-572BB96127CF}" destId="{6846A7CD-6265-4E04-9CED-A4F4FB77480C}" srcOrd="0" destOrd="0" presId="urn:microsoft.com/office/officeart/2005/8/layout/list1"/>
    <dgm:cxn modelId="{02101839-9A84-472C-9CF4-700F6EA62C99}" type="presParOf" srcId="{CA5A8D32-D562-4C84-9241-572BB96127CF}" destId="{DA620292-646E-4E34-B8FD-77739345F249}" srcOrd="1" destOrd="0" presId="urn:microsoft.com/office/officeart/2005/8/layout/list1"/>
    <dgm:cxn modelId="{19997617-C69F-46C1-88D0-82E4205D9593}" type="presParOf" srcId="{59C8841E-7310-415A-8B75-DA65AA184BB5}" destId="{E8E729EE-4E9F-4A9E-83D8-9C4E7E1F8145}" srcOrd="5" destOrd="0" presId="urn:microsoft.com/office/officeart/2005/8/layout/list1"/>
    <dgm:cxn modelId="{62F3902E-D35D-47B0-95F5-D0A7535F7EA9}" type="presParOf" srcId="{59C8841E-7310-415A-8B75-DA65AA184BB5}" destId="{59DF0DDE-708A-4B4F-BD9D-0F506E56C481}" srcOrd="6" destOrd="0" presId="urn:microsoft.com/office/officeart/2005/8/layout/list1"/>
    <dgm:cxn modelId="{CE9165C0-AE19-4A86-A9B2-D2DC370F7537}" type="presParOf" srcId="{59C8841E-7310-415A-8B75-DA65AA184BB5}" destId="{ECD4AF5A-D3DA-4601-8901-5F5F67024E62}" srcOrd="7" destOrd="0" presId="urn:microsoft.com/office/officeart/2005/8/layout/list1"/>
    <dgm:cxn modelId="{5A458445-7053-4813-89E0-964A11CE896F}" type="presParOf" srcId="{59C8841E-7310-415A-8B75-DA65AA184BB5}" destId="{12652080-A2C4-4CEF-9766-2A804BD59AE9}" srcOrd="8" destOrd="0" presId="urn:microsoft.com/office/officeart/2005/8/layout/list1"/>
    <dgm:cxn modelId="{2AA9E22B-C6CD-4465-AC5D-D7FED825D6DD}" type="presParOf" srcId="{12652080-A2C4-4CEF-9766-2A804BD59AE9}" destId="{A8574475-B796-424E-86FD-4EC2DA930A75}" srcOrd="0" destOrd="0" presId="urn:microsoft.com/office/officeart/2005/8/layout/list1"/>
    <dgm:cxn modelId="{78B27D12-F18C-46C1-81EC-9F3808BA0A0D}" type="presParOf" srcId="{12652080-A2C4-4CEF-9766-2A804BD59AE9}" destId="{A2290A13-08F9-4B49-BD70-AE71D60EFD90}" srcOrd="1" destOrd="0" presId="urn:microsoft.com/office/officeart/2005/8/layout/list1"/>
    <dgm:cxn modelId="{0083A1F3-F059-4FBA-B39F-1C05593128C1}" type="presParOf" srcId="{59C8841E-7310-415A-8B75-DA65AA184BB5}" destId="{79F964E0-E6FD-44FE-ACC2-339D8EF95DFE}" srcOrd="9" destOrd="0" presId="urn:microsoft.com/office/officeart/2005/8/layout/list1"/>
    <dgm:cxn modelId="{895516BA-538F-47A2-873A-349CB270F78F}" type="presParOf" srcId="{59C8841E-7310-415A-8B75-DA65AA184BB5}" destId="{E3E541DF-92A9-4DA9-A62A-87EF8A81E2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820E346-15FF-4F51-B1AF-1D31E376AA41}" type="doc">
      <dgm:prSet loTypeId="urn:microsoft.com/office/officeart/2005/8/layout/hList7#1" loCatId="list" qsTypeId="urn:microsoft.com/office/officeart/2005/8/quickstyle/3d2" qsCatId="3D" csTypeId="urn:microsoft.com/office/officeart/2005/8/colors/colorful4" csCatId="colorful" phldr="1"/>
      <dgm:spPr/>
    </dgm:pt>
    <dgm:pt modelId="{80FAB1AB-9E21-4FB9-A28F-116E6F9A93DC}">
      <dgm:prSet phldrT="[Text]" custT="1"/>
      <dgm:spPr/>
      <dgm:t>
        <a:bodyPr/>
        <a:lstStyle/>
        <a:p>
          <a:r>
            <a:rPr lang="en-GB" sz="2400" b="1" dirty="0" smtClean="0"/>
            <a:t>Llais a rheolaeth</a:t>
          </a:r>
          <a:endParaRPr lang="cy-GB" sz="2400" b="1" dirty="0"/>
        </a:p>
      </dgm:t>
    </dgm:pt>
    <dgm:pt modelId="{2F352779-8D92-441C-BCDE-526CADF4AE86}" type="parTrans" cxnId="{2D8B3FF0-816C-4DB0-B1DA-7F7695D425AF}">
      <dgm:prSet/>
      <dgm:spPr/>
      <dgm:t>
        <a:bodyPr/>
        <a:lstStyle/>
        <a:p>
          <a:endParaRPr lang="en-GB"/>
        </a:p>
      </dgm:t>
    </dgm:pt>
    <dgm:pt modelId="{1533EB5B-1A41-448C-A8A9-0E768FA8265A}" type="sibTrans" cxnId="{2D8B3FF0-816C-4DB0-B1DA-7F7695D425AF}">
      <dgm:prSet/>
      <dgm:spPr/>
      <dgm:t>
        <a:bodyPr/>
        <a:lstStyle/>
        <a:p>
          <a:endParaRPr lang="en-GB"/>
        </a:p>
      </dgm:t>
    </dgm:pt>
    <dgm:pt modelId="{0B06A490-6F3F-43A6-873B-EAB83FAE1FED}">
      <dgm:prSet phldrT="[Text]"/>
      <dgm:spPr/>
      <dgm:t>
        <a:bodyPr/>
        <a:lstStyle/>
        <a:p>
          <a:r>
            <a:rPr lang="en-GB" b="1" dirty="0" smtClean="0"/>
            <a:t>Cysondeb ac eglurder</a:t>
          </a:r>
          <a:endParaRPr lang="cy-GB" b="1" dirty="0"/>
        </a:p>
      </dgm:t>
    </dgm:pt>
    <dgm:pt modelId="{FB492571-79A4-42A9-B8EC-911769198809}" type="parTrans" cxnId="{99C7BE91-91B5-4262-A617-03827ADB7C1E}">
      <dgm:prSet/>
      <dgm:spPr/>
      <dgm:t>
        <a:bodyPr/>
        <a:lstStyle/>
        <a:p>
          <a:endParaRPr lang="en-GB"/>
        </a:p>
      </dgm:t>
    </dgm:pt>
    <dgm:pt modelId="{62B8C419-E9B9-4B50-8402-678962EFA807}" type="sibTrans" cxnId="{99C7BE91-91B5-4262-A617-03827ADB7C1E}">
      <dgm:prSet/>
      <dgm:spPr/>
      <dgm:t>
        <a:bodyPr/>
        <a:lstStyle/>
        <a:p>
          <a:endParaRPr lang="en-GB"/>
        </a:p>
      </dgm:t>
    </dgm:pt>
    <dgm:pt modelId="{F61BD85E-CE7E-4401-9E54-94F28BEAB6FA}">
      <dgm:prSet custT="1"/>
      <dgm:spPr/>
      <dgm:t>
        <a:bodyPr/>
        <a:lstStyle/>
        <a:p>
          <a:r>
            <a:rPr lang="en-GB" sz="2400" b="1" dirty="0" smtClean="0"/>
            <a:t>Cydraddol-deb</a:t>
          </a:r>
          <a:endParaRPr lang="cy-GB" sz="2400" b="1" dirty="0"/>
        </a:p>
      </dgm:t>
    </dgm:pt>
    <dgm:pt modelId="{BC71AFB0-FA7B-46E3-BB8B-08A2F953EEE1}" type="parTrans" cxnId="{BBA6F752-B871-491F-ACF5-B6E0969F4570}">
      <dgm:prSet/>
      <dgm:spPr/>
      <dgm:t>
        <a:bodyPr/>
        <a:lstStyle/>
        <a:p>
          <a:endParaRPr lang="en-GB"/>
        </a:p>
      </dgm:t>
    </dgm:pt>
    <dgm:pt modelId="{70F74BAF-C908-4DB1-BC0D-1AF5573B015E}" type="sibTrans" cxnId="{BBA6F752-B871-491F-ACF5-B6E0969F4570}">
      <dgm:prSet/>
      <dgm:spPr/>
      <dgm:t>
        <a:bodyPr/>
        <a:lstStyle/>
        <a:p>
          <a:endParaRPr lang="en-GB"/>
        </a:p>
      </dgm:t>
    </dgm:pt>
    <dgm:pt modelId="{B3AD92B9-BC3A-41DD-B339-5E46986FB5E1}">
      <dgm:prSet custT="1"/>
      <dgm:spPr/>
      <dgm:t>
        <a:bodyPr/>
        <a:lstStyle/>
        <a:p>
          <a:r>
            <a:rPr lang="en-GB" sz="2400" b="1" dirty="0" smtClean="0"/>
            <a:t>Ansawdd gofal</a:t>
          </a:r>
          <a:endParaRPr lang="cy-GB" sz="2400" b="1" dirty="0"/>
        </a:p>
      </dgm:t>
    </dgm:pt>
    <dgm:pt modelId="{D3E4A583-1FC9-432B-AF66-24BF3865EF2B}" type="parTrans" cxnId="{A68514A2-D305-4CEC-9817-24CBDD6E2259}">
      <dgm:prSet/>
      <dgm:spPr/>
      <dgm:t>
        <a:bodyPr/>
        <a:lstStyle/>
        <a:p>
          <a:endParaRPr lang="en-GB"/>
        </a:p>
      </dgm:t>
    </dgm:pt>
    <dgm:pt modelId="{56ABD965-5932-49FF-98E3-EC1904F7D983}" type="sibTrans" cxnId="{A68514A2-D305-4CEC-9817-24CBDD6E2259}">
      <dgm:prSet/>
      <dgm:spPr/>
      <dgm:t>
        <a:bodyPr/>
        <a:lstStyle/>
        <a:p>
          <a:endParaRPr lang="en-GB"/>
        </a:p>
      </dgm:t>
    </dgm:pt>
    <dgm:pt modelId="{5EA4B411-56D9-4ACA-9ABE-F18B36844F19}">
      <dgm:prSet custT="1"/>
      <dgm:spPr/>
      <dgm:t>
        <a:bodyPr/>
        <a:lstStyle/>
        <a:p>
          <a:r>
            <a:rPr lang="en-GB" sz="2300" b="1" dirty="0" smtClean="0"/>
            <a:t>Ataliad</a:t>
          </a:r>
          <a:endParaRPr lang="cy-GB" sz="2300" b="1" dirty="0"/>
        </a:p>
      </dgm:t>
    </dgm:pt>
    <dgm:pt modelId="{3E386C92-E745-4D79-8E37-66E853E505B7}" type="parTrans" cxnId="{E07795D3-D66D-4CCE-A977-D4BBD48893FF}">
      <dgm:prSet/>
      <dgm:spPr/>
      <dgm:t>
        <a:bodyPr/>
        <a:lstStyle/>
        <a:p>
          <a:endParaRPr lang="en-GB"/>
        </a:p>
      </dgm:t>
    </dgm:pt>
    <dgm:pt modelId="{14D38748-CE5E-44EE-82D4-1BD22632BA52}" type="sibTrans" cxnId="{E07795D3-D66D-4CCE-A977-D4BBD48893FF}">
      <dgm:prSet/>
      <dgm:spPr/>
      <dgm:t>
        <a:bodyPr/>
        <a:lstStyle/>
        <a:p>
          <a:endParaRPr lang="en-GB"/>
        </a:p>
      </dgm:t>
    </dgm:pt>
    <dgm:pt modelId="{DACDF163-483C-4A77-9187-8377D96B2788}" type="pres">
      <dgm:prSet presAssocID="{1820E346-15FF-4F51-B1AF-1D31E376AA41}" presName="Name0" presStyleCnt="0">
        <dgm:presLayoutVars>
          <dgm:dir/>
          <dgm:resizeHandles val="exact"/>
        </dgm:presLayoutVars>
      </dgm:prSet>
      <dgm:spPr/>
    </dgm:pt>
    <dgm:pt modelId="{E44771D4-34DF-4C47-87A4-882D14F8694E}" type="pres">
      <dgm:prSet presAssocID="{1820E346-15FF-4F51-B1AF-1D31E376AA41}" presName="fgShape" presStyleLbl="fgShp" presStyleIdx="0" presStyleCnt="1"/>
      <dgm:spPr/>
    </dgm:pt>
    <dgm:pt modelId="{9D033851-7B5D-472B-AA1A-EA54CDC66104}" type="pres">
      <dgm:prSet presAssocID="{1820E346-15FF-4F51-B1AF-1D31E376AA41}" presName="linComp" presStyleCnt="0"/>
      <dgm:spPr/>
    </dgm:pt>
    <dgm:pt modelId="{17138ABC-A65B-4FE7-B7DE-569770E30B31}" type="pres">
      <dgm:prSet presAssocID="{80FAB1AB-9E21-4FB9-A28F-116E6F9A93DC}" presName="compNode" presStyleCnt="0"/>
      <dgm:spPr/>
    </dgm:pt>
    <dgm:pt modelId="{CD057D2C-85E0-4854-BEFF-7CFB9AB283B7}" type="pres">
      <dgm:prSet presAssocID="{80FAB1AB-9E21-4FB9-A28F-116E6F9A93DC}" presName="bkgdShape" presStyleLbl="node1" presStyleIdx="0" presStyleCnt="5"/>
      <dgm:spPr/>
      <dgm:t>
        <a:bodyPr/>
        <a:lstStyle/>
        <a:p>
          <a:endParaRPr lang="en-GB"/>
        </a:p>
      </dgm:t>
    </dgm:pt>
    <dgm:pt modelId="{4ADC6BE8-88D4-4EC9-A12A-E8168433A49C}" type="pres">
      <dgm:prSet presAssocID="{80FAB1AB-9E21-4FB9-A28F-116E6F9A93D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9814E-A6E6-4467-B1C3-8DBFB577AEF8}" type="pres">
      <dgm:prSet presAssocID="{80FAB1AB-9E21-4FB9-A28F-116E6F9A93DC}" presName="invisiNode" presStyleLbl="node1" presStyleIdx="0" presStyleCnt="5"/>
      <dgm:spPr/>
    </dgm:pt>
    <dgm:pt modelId="{3B5AF075-AFAF-4B97-9C21-7042BD913AD6}" type="pres">
      <dgm:prSet presAssocID="{80FAB1AB-9E21-4FB9-A28F-116E6F9A93DC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C7CD3D-8FAA-43C2-A6F2-8A6E276051CF}" type="pres">
      <dgm:prSet presAssocID="{1533EB5B-1A41-448C-A8A9-0E768FA8265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63174DB-9E57-44CD-86D5-62F1A3FFCBCC}" type="pres">
      <dgm:prSet presAssocID="{0B06A490-6F3F-43A6-873B-EAB83FAE1FED}" presName="compNode" presStyleCnt="0"/>
      <dgm:spPr/>
    </dgm:pt>
    <dgm:pt modelId="{A3A8A878-487E-469A-90E0-CD479319DC19}" type="pres">
      <dgm:prSet presAssocID="{0B06A490-6F3F-43A6-873B-EAB83FAE1FED}" presName="bkgdShape" presStyleLbl="node1" presStyleIdx="1" presStyleCnt="5"/>
      <dgm:spPr/>
      <dgm:t>
        <a:bodyPr/>
        <a:lstStyle/>
        <a:p>
          <a:endParaRPr lang="en-GB"/>
        </a:p>
      </dgm:t>
    </dgm:pt>
    <dgm:pt modelId="{C3285983-9250-4184-848A-2891DCD4C594}" type="pres">
      <dgm:prSet presAssocID="{0B06A490-6F3F-43A6-873B-EAB83FAE1FE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01775-DA9E-4E9B-9B64-21940287A07B}" type="pres">
      <dgm:prSet presAssocID="{0B06A490-6F3F-43A6-873B-EAB83FAE1FED}" presName="invisiNode" presStyleLbl="node1" presStyleIdx="1" presStyleCnt="5"/>
      <dgm:spPr/>
    </dgm:pt>
    <dgm:pt modelId="{802BF951-41E5-42E3-8C14-E30243F81B0F}" type="pres">
      <dgm:prSet presAssocID="{0B06A490-6F3F-43A6-873B-EAB83FAE1FED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8CBC8D-AB9F-4241-939B-B30F20488FD2}" type="pres">
      <dgm:prSet presAssocID="{62B8C419-E9B9-4B50-8402-678962EFA80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139A845-1A16-4C8D-AC99-8EB8CF52DDE6}" type="pres">
      <dgm:prSet presAssocID="{F61BD85E-CE7E-4401-9E54-94F28BEAB6FA}" presName="compNode" presStyleCnt="0"/>
      <dgm:spPr/>
    </dgm:pt>
    <dgm:pt modelId="{CF06C271-8C4D-4A3B-94C4-E0BAAA235470}" type="pres">
      <dgm:prSet presAssocID="{F61BD85E-CE7E-4401-9E54-94F28BEAB6FA}" presName="bkgdShape" presStyleLbl="node1" presStyleIdx="2" presStyleCnt="5"/>
      <dgm:spPr/>
      <dgm:t>
        <a:bodyPr/>
        <a:lstStyle/>
        <a:p>
          <a:endParaRPr lang="en-GB"/>
        </a:p>
      </dgm:t>
    </dgm:pt>
    <dgm:pt modelId="{701BE96E-07A6-4AEE-895C-330D36990493}" type="pres">
      <dgm:prSet presAssocID="{F61BD85E-CE7E-4401-9E54-94F28BEAB6F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281238-0DE9-44BF-8FC8-953AE5C3934E}" type="pres">
      <dgm:prSet presAssocID="{F61BD85E-CE7E-4401-9E54-94F28BEAB6FA}" presName="invisiNode" presStyleLbl="node1" presStyleIdx="2" presStyleCnt="5"/>
      <dgm:spPr/>
    </dgm:pt>
    <dgm:pt modelId="{5D61E20A-4F60-4BCC-A668-CE6D38BA29E5}" type="pres">
      <dgm:prSet presAssocID="{F61BD85E-CE7E-4401-9E54-94F28BEAB6F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5AF9EF-18D4-43C8-85E2-A2FEE47314DD}" type="pres">
      <dgm:prSet presAssocID="{70F74BAF-C908-4DB1-BC0D-1AF5573B015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437BC1-95D4-44B2-92F1-85CBA376E7D1}" type="pres">
      <dgm:prSet presAssocID="{B3AD92B9-BC3A-41DD-B339-5E46986FB5E1}" presName="compNode" presStyleCnt="0"/>
      <dgm:spPr/>
    </dgm:pt>
    <dgm:pt modelId="{C0E5AEBD-382F-491B-AF60-5770F962C9B0}" type="pres">
      <dgm:prSet presAssocID="{B3AD92B9-BC3A-41DD-B339-5E46986FB5E1}" presName="bkgdShape" presStyleLbl="node1" presStyleIdx="3" presStyleCnt="5"/>
      <dgm:spPr/>
      <dgm:t>
        <a:bodyPr/>
        <a:lstStyle/>
        <a:p>
          <a:endParaRPr lang="en-GB"/>
        </a:p>
      </dgm:t>
    </dgm:pt>
    <dgm:pt modelId="{E5B1A7CB-C0A2-4F58-8918-B3D071D459C6}" type="pres">
      <dgm:prSet presAssocID="{B3AD92B9-BC3A-41DD-B339-5E46986FB5E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F48A2-5A28-41C5-9949-2D4EF9B64CB7}" type="pres">
      <dgm:prSet presAssocID="{B3AD92B9-BC3A-41DD-B339-5E46986FB5E1}" presName="invisiNode" presStyleLbl="node1" presStyleIdx="3" presStyleCnt="5"/>
      <dgm:spPr/>
    </dgm:pt>
    <dgm:pt modelId="{6ED829FC-E9E4-481F-9D02-61497E94B65F}" type="pres">
      <dgm:prSet presAssocID="{B3AD92B9-BC3A-41DD-B339-5E46986FB5E1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C1560A2-9D96-400D-8492-5BD53EF345E6}" type="pres">
      <dgm:prSet presAssocID="{56ABD965-5932-49FF-98E3-EC1904F7D98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AB09E65-21C7-42BB-9BF0-6E69F3EFAEF2}" type="pres">
      <dgm:prSet presAssocID="{5EA4B411-56D9-4ACA-9ABE-F18B36844F19}" presName="compNode" presStyleCnt="0"/>
      <dgm:spPr/>
    </dgm:pt>
    <dgm:pt modelId="{89FA4F2E-C4A8-4A90-946D-F6D0D0B2BFBD}" type="pres">
      <dgm:prSet presAssocID="{5EA4B411-56D9-4ACA-9ABE-F18B36844F19}" presName="bkgdShape" presStyleLbl="node1" presStyleIdx="4" presStyleCnt="5"/>
      <dgm:spPr/>
      <dgm:t>
        <a:bodyPr/>
        <a:lstStyle/>
        <a:p>
          <a:endParaRPr lang="en-GB"/>
        </a:p>
      </dgm:t>
    </dgm:pt>
    <dgm:pt modelId="{D0A4270C-A159-4447-8BEF-DC739AF8AEA7}" type="pres">
      <dgm:prSet presAssocID="{5EA4B411-56D9-4ACA-9ABE-F18B36844F1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FDD41-9A32-4237-ABB3-769F4D94D09A}" type="pres">
      <dgm:prSet presAssocID="{5EA4B411-56D9-4ACA-9ABE-F18B36844F19}" presName="invisiNode" presStyleLbl="node1" presStyleIdx="4" presStyleCnt="5"/>
      <dgm:spPr/>
    </dgm:pt>
    <dgm:pt modelId="{EBC79025-B54F-4C61-8F4A-DCDAEB897045}" type="pres">
      <dgm:prSet presAssocID="{5EA4B411-56D9-4ACA-9ABE-F18B36844F1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6AA294D-2DE7-43AA-9750-CA920A6CCE3B}" type="presOf" srcId="{70F74BAF-C908-4DB1-BC0D-1AF5573B015E}" destId="{E95AF9EF-18D4-43C8-85E2-A2FEE47314DD}" srcOrd="0" destOrd="0" presId="urn:microsoft.com/office/officeart/2005/8/layout/hList7#1"/>
    <dgm:cxn modelId="{2D8B3FF0-816C-4DB0-B1DA-7F7695D425AF}" srcId="{1820E346-15FF-4F51-B1AF-1D31E376AA41}" destId="{80FAB1AB-9E21-4FB9-A28F-116E6F9A93DC}" srcOrd="0" destOrd="0" parTransId="{2F352779-8D92-441C-BCDE-526CADF4AE86}" sibTransId="{1533EB5B-1A41-448C-A8A9-0E768FA8265A}"/>
    <dgm:cxn modelId="{4900EFC9-7A1F-4816-A6A2-4D1DF0CA2916}" type="presOf" srcId="{80FAB1AB-9E21-4FB9-A28F-116E6F9A93DC}" destId="{CD057D2C-85E0-4854-BEFF-7CFB9AB283B7}" srcOrd="0" destOrd="0" presId="urn:microsoft.com/office/officeart/2005/8/layout/hList7#1"/>
    <dgm:cxn modelId="{E07795D3-D66D-4CCE-A977-D4BBD48893FF}" srcId="{1820E346-15FF-4F51-B1AF-1D31E376AA41}" destId="{5EA4B411-56D9-4ACA-9ABE-F18B36844F19}" srcOrd="4" destOrd="0" parTransId="{3E386C92-E745-4D79-8E37-66E853E505B7}" sibTransId="{14D38748-CE5E-44EE-82D4-1BD22632BA52}"/>
    <dgm:cxn modelId="{4DCB5D69-31EE-4755-ABF6-36FD1C8EAA33}" type="presOf" srcId="{F61BD85E-CE7E-4401-9E54-94F28BEAB6FA}" destId="{CF06C271-8C4D-4A3B-94C4-E0BAAA235470}" srcOrd="0" destOrd="0" presId="urn:microsoft.com/office/officeart/2005/8/layout/hList7#1"/>
    <dgm:cxn modelId="{95325E6E-205B-4D61-BF82-1F7A04944A6B}" type="presOf" srcId="{80FAB1AB-9E21-4FB9-A28F-116E6F9A93DC}" destId="{4ADC6BE8-88D4-4EC9-A12A-E8168433A49C}" srcOrd="1" destOrd="0" presId="urn:microsoft.com/office/officeart/2005/8/layout/hList7#1"/>
    <dgm:cxn modelId="{94DD9308-DF34-40CB-A88B-F64CA4603BE9}" type="presOf" srcId="{5EA4B411-56D9-4ACA-9ABE-F18B36844F19}" destId="{D0A4270C-A159-4447-8BEF-DC739AF8AEA7}" srcOrd="1" destOrd="0" presId="urn:microsoft.com/office/officeart/2005/8/layout/hList7#1"/>
    <dgm:cxn modelId="{DD2A0476-5C7E-4BD9-AB18-A345F6032112}" type="presOf" srcId="{0B06A490-6F3F-43A6-873B-EAB83FAE1FED}" destId="{A3A8A878-487E-469A-90E0-CD479319DC19}" srcOrd="0" destOrd="0" presId="urn:microsoft.com/office/officeart/2005/8/layout/hList7#1"/>
    <dgm:cxn modelId="{0D5C52A3-32BC-4393-A662-0C8EC767DD0E}" type="presOf" srcId="{1533EB5B-1A41-448C-A8A9-0E768FA8265A}" destId="{CDC7CD3D-8FAA-43C2-A6F2-8A6E276051CF}" srcOrd="0" destOrd="0" presId="urn:microsoft.com/office/officeart/2005/8/layout/hList7#1"/>
    <dgm:cxn modelId="{99C7BE91-91B5-4262-A617-03827ADB7C1E}" srcId="{1820E346-15FF-4F51-B1AF-1D31E376AA41}" destId="{0B06A490-6F3F-43A6-873B-EAB83FAE1FED}" srcOrd="1" destOrd="0" parTransId="{FB492571-79A4-42A9-B8EC-911769198809}" sibTransId="{62B8C419-E9B9-4B50-8402-678962EFA807}"/>
    <dgm:cxn modelId="{BBA6F752-B871-491F-ACF5-B6E0969F4570}" srcId="{1820E346-15FF-4F51-B1AF-1D31E376AA41}" destId="{F61BD85E-CE7E-4401-9E54-94F28BEAB6FA}" srcOrd="2" destOrd="0" parTransId="{BC71AFB0-FA7B-46E3-BB8B-08A2F953EEE1}" sibTransId="{70F74BAF-C908-4DB1-BC0D-1AF5573B015E}"/>
    <dgm:cxn modelId="{1F5237AF-B123-46B2-92F0-A1CA41C5F5D5}" type="presOf" srcId="{B3AD92B9-BC3A-41DD-B339-5E46986FB5E1}" destId="{C0E5AEBD-382F-491B-AF60-5770F962C9B0}" srcOrd="0" destOrd="0" presId="urn:microsoft.com/office/officeart/2005/8/layout/hList7#1"/>
    <dgm:cxn modelId="{9515D80A-A647-4451-97CE-FD7AA108665D}" type="presOf" srcId="{62B8C419-E9B9-4B50-8402-678962EFA807}" destId="{118CBC8D-AB9F-4241-939B-B30F20488FD2}" srcOrd="0" destOrd="0" presId="urn:microsoft.com/office/officeart/2005/8/layout/hList7#1"/>
    <dgm:cxn modelId="{424A0AF8-51A9-4A72-9B52-EB0978865335}" type="presOf" srcId="{56ABD965-5932-49FF-98E3-EC1904F7D983}" destId="{7C1560A2-9D96-400D-8492-5BD53EF345E6}" srcOrd="0" destOrd="0" presId="urn:microsoft.com/office/officeart/2005/8/layout/hList7#1"/>
    <dgm:cxn modelId="{51469702-D664-4786-9AB7-D0BB42ECEB7F}" type="presOf" srcId="{1820E346-15FF-4F51-B1AF-1D31E376AA41}" destId="{DACDF163-483C-4A77-9187-8377D96B2788}" srcOrd="0" destOrd="0" presId="urn:microsoft.com/office/officeart/2005/8/layout/hList7#1"/>
    <dgm:cxn modelId="{A68514A2-D305-4CEC-9817-24CBDD6E2259}" srcId="{1820E346-15FF-4F51-B1AF-1D31E376AA41}" destId="{B3AD92B9-BC3A-41DD-B339-5E46986FB5E1}" srcOrd="3" destOrd="0" parTransId="{D3E4A583-1FC9-432B-AF66-24BF3865EF2B}" sibTransId="{56ABD965-5932-49FF-98E3-EC1904F7D983}"/>
    <dgm:cxn modelId="{DE37D055-5E59-44C6-BA03-31C3E66999A6}" type="presOf" srcId="{0B06A490-6F3F-43A6-873B-EAB83FAE1FED}" destId="{C3285983-9250-4184-848A-2891DCD4C594}" srcOrd="1" destOrd="0" presId="urn:microsoft.com/office/officeart/2005/8/layout/hList7#1"/>
    <dgm:cxn modelId="{BBB7A520-F3A7-4419-9AB6-471F3376B409}" type="presOf" srcId="{5EA4B411-56D9-4ACA-9ABE-F18B36844F19}" destId="{89FA4F2E-C4A8-4A90-946D-F6D0D0B2BFBD}" srcOrd="0" destOrd="0" presId="urn:microsoft.com/office/officeart/2005/8/layout/hList7#1"/>
    <dgm:cxn modelId="{9E2E85EE-EBC6-4CDC-AB21-1696011246EE}" type="presOf" srcId="{B3AD92B9-BC3A-41DD-B339-5E46986FB5E1}" destId="{E5B1A7CB-C0A2-4F58-8918-B3D071D459C6}" srcOrd="1" destOrd="0" presId="urn:microsoft.com/office/officeart/2005/8/layout/hList7#1"/>
    <dgm:cxn modelId="{12E4D7AD-C210-4A53-986E-5DC0B4195C3D}" type="presOf" srcId="{F61BD85E-CE7E-4401-9E54-94F28BEAB6FA}" destId="{701BE96E-07A6-4AEE-895C-330D36990493}" srcOrd="1" destOrd="0" presId="urn:microsoft.com/office/officeart/2005/8/layout/hList7#1"/>
    <dgm:cxn modelId="{202BDA88-74D7-44C9-90BE-CCBACDAB6E4D}" type="presParOf" srcId="{DACDF163-483C-4A77-9187-8377D96B2788}" destId="{E44771D4-34DF-4C47-87A4-882D14F8694E}" srcOrd="0" destOrd="0" presId="urn:microsoft.com/office/officeart/2005/8/layout/hList7#1"/>
    <dgm:cxn modelId="{1BAD80EA-8AF6-42AC-B6B8-EAADEC5CE11B}" type="presParOf" srcId="{DACDF163-483C-4A77-9187-8377D96B2788}" destId="{9D033851-7B5D-472B-AA1A-EA54CDC66104}" srcOrd="1" destOrd="0" presId="urn:microsoft.com/office/officeart/2005/8/layout/hList7#1"/>
    <dgm:cxn modelId="{110F4AC2-5198-4DD0-B77C-3B0BA8D3DA35}" type="presParOf" srcId="{9D033851-7B5D-472B-AA1A-EA54CDC66104}" destId="{17138ABC-A65B-4FE7-B7DE-569770E30B31}" srcOrd="0" destOrd="0" presId="urn:microsoft.com/office/officeart/2005/8/layout/hList7#1"/>
    <dgm:cxn modelId="{E21AF7C3-AB3B-4B4F-95B7-954C298A0C5C}" type="presParOf" srcId="{17138ABC-A65B-4FE7-B7DE-569770E30B31}" destId="{CD057D2C-85E0-4854-BEFF-7CFB9AB283B7}" srcOrd="0" destOrd="0" presId="urn:microsoft.com/office/officeart/2005/8/layout/hList7#1"/>
    <dgm:cxn modelId="{DE3366AB-B282-4079-9536-9E8DAE6FA111}" type="presParOf" srcId="{17138ABC-A65B-4FE7-B7DE-569770E30B31}" destId="{4ADC6BE8-88D4-4EC9-A12A-E8168433A49C}" srcOrd="1" destOrd="0" presId="urn:microsoft.com/office/officeart/2005/8/layout/hList7#1"/>
    <dgm:cxn modelId="{150F52C3-751F-44ED-9FE1-A2A524096AA4}" type="presParOf" srcId="{17138ABC-A65B-4FE7-B7DE-569770E30B31}" destId="{AE49814E-A6E6-4467-B1C3-8DBFB577AEF8}" srcOrd="2" destOrd="0" presId="urn:microsoft.com/office/officeart/2005/8/layout/hList7#1"/>
    <dgm:cxn modelId="{8DF83328-CBB4-49F9-983C-58CD2400D35B}" type="presParOf" srcId="{17138ABC-A65B-4FE7-B7DE-569770E30B31}" destId="{3B5AF075-AFAF-4B97-9C21-7042BD913AD6}" srcOrd="3" destOrd="0" presId="urn:microsoft.com/office/officeart/2005/8/layout/hList7#1"/>
    <dgm:cxn modelId="{3DCA61DF-C387-4AA9-9016-6E750978DBE6}" type="presParOf" srcId="{9D033851-7B5D-472B-AA1A-EA54CDC66104}" destId="{CDC7CD3D-8FAA-43C2-A6F2-8A6E276051CF}" srcOrd="1" destOrd="0" presId="urn:microsoft.com/office/officeart/2005/8/layout/hList7#1"/>
    <dgm:cxn modelId="{7FE6BBEB-C79B-4CC1-8C95-8B175B047B6B}" type="presParOf" srcId="{9D033851-7B5D-472B-AA1A-EA54CDC66104}" destId="{263174DB-9E57-44CD-86D5-62F1A3FFCBCC}" srcOrd="2" destOrd="0" presId="urn:microsoft.com/office/officeart/2005/8/layout/hList7#1"/>
    <dgm:cxn modelId="{CDE51247-CF2F-4032-8453-5F55723212DB}" type="presParOf" srcId="{263174DB-9E57-44CD-86D5-62F1A3FFCBCC}" destId="{A3A8A878-487E-469A-90E0-CD479319DC19}" srcOrd="0" destOrd="0" presId="urn:microsoft.com/office/officeart/2005/8/layout/hList7#1"/>
    <dgm:cxn modelId="{24A92196-D829-4464-86C1-655EDB0EACB2}" type="presParOf" srcId="{263174DB-9E57-44CD-86D5-62F1A3FFCBCC}" destId="{C3285983-9250-4184-848A-2891DCD4C594}" srcOrd="1" destOrd="0" presId="urn:microsoft.com/office/officeart/2005/8/layout/hList7#1"/>
    <dgm:cxn modelId="{C4571EAA-8353-4377-9E84-76B88B7F2C03}" type="presParOf" srcId="{263174DB-9E57-44CD-86D5-62F1A3FFCBCC}" destId="{5C001775-DA9E-4E9B-9B64-21940287A07B}" srcOrd="2" destOrd="0" presId="urn:microsoft.com/office/officeart/2005/8/layout/hList7#1"/>
    <dgm:cxn modelId="{889A9DA6-ED7A-4E23-9E85-45F0118EAB51}" type="presParOf" srcId="{263174DB-9E57-44CD-86D5-62F1A3FFCBCC}" destId="{802BF951-41E5-42E3-8C14-E30243F81B0F}" srcOrd="3" destOrd="0" presId="urn:microsoft.com/office/officeart/2005/8/layout/hList7#1"/>
    <dgm:cxn modelId="{9ACDE2D0-B9E8-4A13-B050-FBA37A45FDF5}" type="presParOf" srcId="{9D033851-7B5D-472B-AA1A-EA54CDC66104}" destId="{118CBC8D-AB9F-4241-939B-B30F20488FD2}" srcOrd="3" destOrd="0" presId="urn:microsoft.com/office/officeart/2005/8/layout/hList7#1"/>
    <dgm:cxn modelId="{98D0876F-71E7-4A04-9A1F-20DBDD95F68E}" type="presParOf" srcId="{9D033851-7B5D-472B-AA1A-EA54CDC66104}" destId="{7139A845-1A16-4C8D-AC99-8EB8CF52DDE6}" srcOrd="4" destOrd="0" presId="urn:microsoft.com/office/officeart/2005/8/layout/hList7#1"/>
    <dgm:cxn modelId="{C93357A9-E669-460E-82E5-68EA2664ACE5}" type="presParOf" srcId="{7139A845-1A16-4C8D-AC99-8EB8CF52DDE6}" destId="{CF06C271-8C4D-4A3B-94C4-E0BAAA235470}" srcOrd="0" destOrd="0" presId="urn:microsoft.com/office/officeart/2005/8/layout/hList7#1"/>
    <dgm:cxn modelId="{9CAE7162-F310-42F7-A556-767C70F5243F}" type="presParOf" srcId="{7139A845-1A16-4C8D-AC99-8EB8CF52DDE6}" destId="{701BE96E-07A6-4AEE-895C-330D36990493}" srcOrd="1" destOrd="0" presId="urn:microsoft.com/office/officeart/2005/8/layout/hList7#1"/>
    <dgm:cxn modelId="{76D5C1F6-B04B-4AC9-9B21-448C76B9696D}" type="presParOf" srcId="{7139A845-1A16-4C8D-AC99-8EB8CF52DDE6}" destId="{03281238-0DE9-44BF-8FC8-953AE5C3934E}" srcOrd="2" destOrd="0" presId="urn:microsoft.com/office/officeart/2005/8/layout/hList7#1"/>
    <dgm:cxn modelId="{F2CE713E-A17F-4F73-910F-D7FC0194DB23}" type="presParOf" srcId="{7139A845-1A16-4C8D-AC99-8EB8CF52DDE6}" destId="{5D61E20A-4F60-4BCC-A668-CE6D38BA29E5}" srcOrd="3" destOrd="0" presId="urn:microsoft.com/office/officeart/2005/8/layout/hList7#1"/>
    <dgm:cxn modelId="{18EE2E25-8129-4D03-AAD4-22BE1CF62778}" type="presParOf" srcId="{9D033851-7B5D-472B-AA1A-EA54CDC66104}" destId="{E95AF9EF-18D4-43C8-85E2-A2FEE47314DD}" srcOrd="5" destOrd="0" presId="urn:microsoft.com/office/officeart/2005/8/layout/hList7#1"/>
    <dgm:cxn modelId="{5DE45712-7DA4-47DC-AF9A-DD230F831963}" type="presParOf" srcId="{9D033851-7B5D-472B-AA1A-EA54CDC66104}" destId="{D0437BC1-95D4-44B2-92F1-85CBA376E7D1}" srcOrd="6" destOrd="0" presId="urn:microsoft.com/office/officeart/2005/8/layout/hList7#1"/>
    <dgm:cxn modelId="{95E8EC18-A577-4C58-A598-8D4CE32FB942}" type="presParOf" srcId="{D0437BC1-95D4-44B2-92F1-85CBA376E7D1}" destId="{C0E5AEBD-382F-491B-AF60-5770F962C9B0}" srcOrd="0" destOrd="0" presId="urn:microsoft.com/office/officeart/2005/8/layout/hList7#1"/>
    <dgm:cxn modelId="{D412D5F1-6AE3-4F36-838E-4AE93725D66A}" type="presParOf" srcId="{D0437BC1-95D4-44B2-92F1-85CBA376E7D1}" destId="{E5B1A7CB-C0A2-4F58-8918-B3D071D459C6}" srcOrd="1" destOrd="0" presId="urn:microsoft.com/office/officeart/2005/8/layout/hList7#1"/>
    <dgm:cxn modelId="{993203C2-CAF7-4480-9099-3EA013CE42A1}" type="presParOf" srcId="{D0437BC1-95D4-44B2-92F1-85CBA376E7D1}" destId="{993F48A2-5A28-41C5-9949-2D4EF9B64CB7}" srcOrd="2" destOrd="0" presId="urn:microsoft.com/office/officeart/2005/8/layout/hList7#1"/>
    <dgm:cxn modelId="{749E41EF-1465-47DF-82AE-C68B1EC851E0}" type="presParOf" srcId="{D0437BC1-95D4-44B2-92F1-85CBA376E7D1}" destId="{6ED829FC-E9E4-481F-9D02-61497E94B65F}" srcOrd="3" destOrd="0" presId="urn:microsoft.com/office/officeart/2005/8/layout/hList7#1"/>
    <dgm:cxn modelId="{F870E49D-5DB3-4AFA-AEBF-0C19FA9B1579}" type="presParOf" srcId="{9D033851-7B5D-472B-AA1A-EA54CDC66104}" destId="{7C1560A2-9D96-400D-8492-5BD53EF345E6}" srcOrd="7" destOrd="0" presId="urn:microsoft.com/office/officeart/2005/8/layout/hList7#1"/>
    <dgm:cxn modelId="{768589C2-5995-472C-90F6-E994D3996CBC}" type="presParOf" srcId="{9D033851-7B5D-472B-AA1A-EA54CDC66104}" destId="{EAB09E65-21C7-42BB-9BF0-6E69F3EFAEF2}" srcOrd="8" destOrd="0" presId="urn:microsoft.com/office/officeart/2005/8/layout/hList7#1"/>
    <dgm:cxn modelId="{56C32514-1713-47CE-81EF-9413D85CCB2A}" type="presParOf" srcId="{EAB09E65-21C7-42BB-9BF0-6E69F3EFAEF2}" destId="{89FA4F2E-C4A8-4A90-946D-F6D0D0B2BFBD}" srcOrd="0" destOrd="0" presId="urn:microsoft.com/office/officeart/2005/8/layout/hList7#1"/>
    <dgm:cxn modelId="{4A55BA12-69F0-4DB2-B7AC-31A527A4D870}" type="presParOf" srcId="{EAB09E65-21C7-42BB-9BF0-6E69F3EFAEF2}" destId="{D0A4270C-A159-4447-8BEF-DC739AF8AEA7}" srcOrd="1" destOrd="0" presId="urn:microsoft.com/office/officeart/2005/8/layout/hList7#1"/>
    <dgm:cxn modelId="{33C1D96E-CAB2-40B7-945E-BD0847F738D9}" type="presParOf" srcId="{EAB09E65-21C7-42BB-9BF0-6E69F3EFAEF2}" destId="{AC6FDD41-9A32-4237-ABB3-769F4D94D09A}" srcOrd="2" destOrd="0" presId="urn:microsoft.com/office/officeart/2005/8/layout/hList7#1"/>
    <dgm:cxn modelId="{EBFECE49-7325-4362-8566-2293EF09E692}" type="presParOf" srcId="{EAB09E65-21C7-42BB-9BF0-6E69F3EFAEF2}" destId="{EBC79025-B54F-4C61-8F4A-DCDAEB89704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D0FBC94-9556-4998-B06A-E9FDEE883A7F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91B7865-71CF-48C2-94E7-9E61535E70E5}">
      <dgm:prSet phldrT="[Text]"/>
      <dgm:spPr/>
      <dgm:t>
        <a:bodyPr/>
        <a:lstStyle/>
        <a:p>
          <a:r>
            <a:rPr lang="en-GB" b="1" dirty="0" smtClean="0"/>
            <a:t>Angen am eiriolaeth?</a:t>
          </a:r>
          <a:endParaRPr lang="cy-GB" b="1" dirty="0"/>
        </a:p>
      </dgm:t>
    </dgm:pt>
    <dgm:pt modelId="{1D463701-480B-40D0-BFBB-98EB46C899D5}" type="parTrans" cxnId="{4512EE9B-C7C1-4A84-9770-C2C08EA6EF88}">
      <dgm:prSet/>
      <dgm:spPr/>
      <dgm:t>
        <a:bodyPr/>
        <a:lstStyle/>
        <a:p>
          <a:endParaRPr lang="en-GB"/>
        </a:p>
      </dgm:t>
    </dgm:pt>
    <dgm:pt modelId="{55969196-E49A-4656-A172-0B46FA0A4D6C}" type="sibTrans" cxnId="{4512EE9B-C7C1-4A84-9770-C2C08EA6EF88}">
      <dgm:prSet/>
      <dgm:spPr/>
      <dgm:t>
        <a:bodyPr/>
        <a:lstStyle/>
        <a:p>
          <a:endParaRPr lang="en-GB"/>
        </a:p>
      </dgm:t>
    </dgm:pt>
    <dgm:pt modelId="{C6207C9D-C0EA-4BF3-A74C-64C4236CFCE9}">
      <dgm:prSet phldrT="[Text]"/>
      <dgm:spPr/>
      <dgm:t>
        <a:bodyPr/>
        <a:lstStyle/>
        <a:p>
          <a:r>
            <a:rPr lang="en-GB" b="1" dirty="0" smtClean="0"/>
            <a:t>2.  Swyddogaethau Cyffredinol</a:t>
          </a:r>
          <a:endParaRPr lang="cy-GB" b="1" dirty="0"/>
        </a:p>
      </dgm:t>
    </dgm:pt>
    <dgm:pt modelId="{F6074A71-6A26-437E-B825-21038CF7FA2F}" type="parTrans" cxnId="{E109C320-1108-409B-9036-B4F31504E5D9}">
      <dgm:prSet/>
      <dgm:spPr/>
      <dgm:t>
        <a:bodyPr/>
        <a:lstStyle/>
        <a:p>
          <a:endParaRPr lang="en-GB"/>
        </a:p>
      </dgm:t>
    </dgm:pt>
    <dgm:pt modelId="{D65ED77F-B74C-48B2-8DC8-D0E5CB6E272A}" type="sibTrans" cxnId="{E109C320-1108-409B-9036-B4F31504E5D9}">
      <dgm:prSet/>
      <dgm:spPr/>
      <dgm:t>
        <a:bodyPr/>
        <a:lstStyle/>
        <a:p>
          <a:endParaRPr lang="en-GB"/>
        </a:p>
      </dgm:t>
    </dgm:pt>
    <dgm:pt modelId="{457CA254-0B35-4799-BA3A-6A4C7BFD16A8}">
      <dgm:prSet phldrT="[Text]"/>
      <dgm:spPr/>
      <dgm:t>
        <a:bodyPr/>
        <a:lstStyle/>
        <a:p>
          <a:r>
            <a:rPr lang="en-GB" b="1" dirty="0" smtClean="0"/>
            <a:t>3.  Asesu Anghenion</a:t>
          </a:r>
          <a:endParaRPr lang="cy-GB" b="1" dirty="0"/>
        </a:p>
      </dgm:t>
    </dgm:pt>
    <dgm:pt modelId="{7FBA5F05-9AD9-4D85-8BD4-303270FA51B4}" type="parTrans" cxnId="{6E3BF583-C3D5-40C1-99B4-6D4FEF1C4B14}">
      <dgm:prSet/>
      <dgm:spPr/>
      <dgm:t>
        <a:bodyPr/>
        <a:lstStyle/>
        <a:p>
          <a:endParaRPr lang="en-GB"/>
        </a:p>
      </dgm:t>
    </dgm:pt>
    <dgm:pt modelId="{0F2EF7EA-3007-4562-9049-14715D9B98BF}" type="sibTrans" cxnId="{6E3BF583-C3D5-40C1-99B4-6D4FEF1C4B14}">
      <dgm:prSet/>
      <dgm:spPr/>
      <dgm:t>
        <a:bodyPr/>
        <a:lstStyle/>
        <a:p>
          <a:endParaRPr lang="en-GB"/>
        </a:p>
      </dgm:t>
    </dgm:pt>
    <dgm:pt modelId="{533D2D8B-C992-493F-AC77-D06DEAD80356}">
      <dgm:prSet phldrT="[Text]"/>
      <dgm:spPr/>
      <dgm:t>
        <a:bodyPr/>
        <a:lstStyle/>
        <a:p>
          <a:r>
            <a:rPr lang="en-GB" b="1" dirty="0" smtClean="0"/>
            <a:t>4.  Diwallu Anghenion</a:t>
          </a:r>
          <a:endParaRPr lang="cy-GB" b="1" dirty="0"/>
        </a:p>
      </dgm:t>
    </dgm:pt>
    <dgm:pt modelId="{FD9139EE-14A4-4613-B07B-BB5AABC8F1E4}" type="parTrans" cxnId="{38FAC8BA-8FAA-402D-A197-295AFBA64742}">
      <dgm:prSet/>
      <dgm:spPr/>
      <dgm:t>
        <a:bodyPr/>
        <a:lstStyle/>
        <a:p>
          <a:endParaRPr lang="en-GB"/>
        </a:p>
      </dgm:t>
    </dgm:pt>
    <dgm:pt modelId="{C67C5589-E2E0-43B2-A16D-5EBC333101A1}" type="sibTrans" cxnId="{38FAC8BA-8FAA-402D-A197-295AFBA64742}">
      <dgm:prSet/>
      <dgm:spPr/>
      <dgm:t>
        <a:bodyPr/>
        <a:lstStyle/>
        <a:p>
          <a:endParaRPr lang="en-GB"/>
        </a:p>
      </dgm:t>
    </dgm:pt>
    <dgm:pt modelId="{331B1220-7DE1-4104-B0F0-53692A25705E}">
      <dgm:prSet/>
      <dgm:spPr/>
      <dgm:t>
        <a:bodyPr/>
        <a:lstStyle/>
        <a:p>
          <a:r>
            <a:rPr lang="en-GB" b="1" dirty="0" smtClean="0"/>
            <a:t>5.  Codi Ffioedd ac Asesiadau Ariannol</a:t>
          </a:r>
          <a:endParaRPr lang="cy-GB" b="1" dirty="0"/>
        </a:p>
      </dgm:t>
    </dgm:pt>
    <dgm:pt modelId="{6F9AD4E2-ED47-4643-A487-3C42C74D7C7B}" type="parTrans" cxnId="{E54B20A4-CFBB-4DDD-9633-E2B0B4198C0A}">
      <dgm:prSet/>
      <dgm:spPr/>
      <dgm:t>
        <a:bodyPr/>
        <a:lstStyle/>
        <a:p>
          <a:endParaRPr lang="en-GB"/>
        </a:p>
      </dgm:t>
    </dgm:pt>
    <dgm:pt modelId="{1040DAC8-07CA-4603-A145-3AD8FF17819E}" type="sibTrans" cxnId="{E54B20A4-CFBB-4DDD-9633-E2B0B4198C0A}">
      <dgm:prSet/>
      <dgm:spPr/>
      <dgm:t>
        <a:bodyPr/>
        <a:lstStyle/>
        <a:p>
          <a:endParaRPr lang="en-GB"/>
        </a:p>
      </dgm:t>
    </dgm:pt>
    <dgm:pt modelId="{916E23AE-09B5-49B1-9CE0-85BD00F3AA0A}">
      <dgm:prSet/>
      <dgm:spPr/>
      <dgm:t>
        <a:bodyPr/>
        <a:lstStyle/>
        <a:p>
          <a:r>
            <a:rPr lang="en-GB" b="1" dirty="0" smtClean="0"/>
            <a:t>7.  Diogelu</a:t>
          </a:r>
          <a:endParaRPr lang="cy-GB" b="1" dirty="0"/>
        </a:p>
      </dgm:t>
    </dgm:pt>
    <dgm:pt modelId="{6E5B99E8-B977-4286-A788-A2426A4F40EC}" type="parTrans" cxnId="{D789FFA8-48CD-4C4F-B413-2DF3D230E8CA}">
      <dgm:prSet/>
      <dgm:spPr/>
      <dgm:t>
        <a:bodyPr/>
        <a:lstStyle/>
        <a:p>
          <a:endParaRPr lang="en-GB"/>
        </a:p>
      </dgm:t>
    </dgm:pt>
    <dgm:pt modelId="{A7032140-B8AB-4A27-A5EC-C8E5E71CF3DF}" type="sibTrans" cxnId="{D789FFA8-48CD-4C4F-B413-2DF3D230E8CA}">
      <dgm:prSet/>
      <dgm:spPr/>
      <dgm:t>
        <a:bodyPr/>
        <a:lstStyle/>
        <a:p>
          <a:endParaRPr lang="en-GB"/>
        </a:p>
      </dgm:t>
    </dgm:pt>
    <dgm:pt modelId="{9E0D95EC-5179-46DC-8933-CB1329210817}">
      <dgm:prSet/>
      <dgm:spPr/>
      <dgm:t>
        <a:bodyPr/>
        <a:lstStyle/>
        <a:p>
          <a:r>
            <a:rPr lang="en-GB" b="1" dirty="0" smtClean="0"/>
            <a:t>9.  Cydweithrediad </a:t>
          </a:r>
          <a:br>
            <a:rPr lang="en-GB" b="1" dirty="0" smtClean="0"/>
          </a:br>
          <a:r>
            <a:rPr lang="en-GB" b="1" dirty="0" smtClean="0"/>
            <a:t>a Phartneriaeth</a:t>
          </a:r>
          <a:endParaRPr lang="cy-GB" b="1" dirty="0"/>
        </a:p>
      </dgm:t>
    </dgm:pt>
    <dgm:pt modelId="{8BA53688-67C3-4FA2-8A6B-F5C4936F4711}" type="parTrans" cxnId="{FD2DF4E4-9F28-45D7-8154-21A995EDC48B}">
      <dgm:prSet/>
      <dgm:spPr/>
      <dgm:t>
        <a:bodyPr/>
        <a:lstStyle/>
        <a:p>
          <a:endParaRPr lang="en-GB"/>
        </a:p>
      </dgm:t>
    </dgm:pt>
    <dgm:pt modelId="{9114DC1F-F07E-437A-B554-20DDDC4191D9}" type="sibTrans" cxnId="{FD2DF4E4-9F28-45D7-8154-21A995EDC48B}">
      <dgm:prSet/>
      <dgm:spPr/>
      <dgm:t>
        <a:bodyPr/>
        <a:lstStyle/>
        <a:p>
          <a:endParaRPr lang="en-GB"/>
        </a:p>
      </dgm:t>
    </dgm:pt>
    <dgm:pt modelId="{27FF2872-001B-4970-BA79-B4B269104F53}">
      <dgm:prSet/>
      <dgm:spPr/>
      <dgm:t>
        <a:bodyPr/>
        <a:lstStyle/>
        <a:p>
          <a:r>
            <a:rPr lang="en-GB" b="1" dirty="0" smtClean="0"/>
            <a:t>10.  Cwynion a Sylwadau</a:t>
          </a:r>
          <a:endParaRPr lang="cy-GB" b="1" dirty="0"/>
        </a:p>
      </dgm:t>
    </dgm:pt>
    <dgm:pt modelId="{6AC22897-BEB7-4B7C-A221-BF6ED157C82F}" type="parTrans" cxnId="{64223B9B-31B8-49BC-BDD1-1FC6C4083ABC}">
      <dgm:prSet/>
      <dgm:spPr/>
      <dgm:t>
        <a:bodyPr/>
        <a:lstStyle/>
        <a:p>
          <a:endParaRPr lang="en-GB"/>
        </a:p>
      </dgm:t>
    </dgm:pt>
    <dgm:pt modelId="{E06412A0-3217-4FCA-8B5E-4206BA20696C}" type="sibTrans" cxnId="{64223B9B-31B8-49BC-BDD1-1FC6C4083ABC}">
      <dgm:prSet/>
      <dgm:spPr/>
      <dgm:t>
        <a:bodyPr/>
        <a:lstStyle/>
        <a:p>
          <a:endParaRPr lang="en-GB"/>
        </a:p>
      </dgm:t>
    </dgm:pt>
    <dgm:pt modelId="{163E397E-5993-45BA-83B3-47CA901F60F1}" type="pres">
      <dgm:prSet presAssocID="{ED0FBC94-9556-4998-B06A-E9FDEE883A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CCF98D-DEFA-40C3-9418-76BB80F75073}" type="pres">
      <dgm:prSet presAssocID="{B91B7865-71CF-48C2-94E7-9E61535E70E5}" presName="centerShape" presStyleLbl="node0" presStyleIdx="0" presStyleCnt="1"/>
      <dgm:spPr/>
      <dgm:t>
        <a:bodyPr/>
        <a:lstStyle/>
        <a:p>
          <a:endParaRPr lang="en-GB"/>
        </a:p>
      </dgm:t>
    </dgm:pt>
    <dgm:pt modelId="{A42021AF-4E47-46F9-9486-93DABB5D668A}" type="pres">
      <dgm:prSet presAssocID="{F6074A71-6A26-437E-B825-21038CF7FA2F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0040564E-2747-4C6B-90A4-1778C0C3355A}" type="pres">
      <dgm:prSet presAssocID="{C6207C9D-C0EA-4BF3-A74C-64C4236CFCE9}" presName="node" presStyleLbl="node1" presStyleIdx="0" presStyleCnt="7" custScaleX="1179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BECB8-9DC4-4ABC-A50C-60842DBDEEDE}" type="pres">
      <dgm:prSet presAssocID="{7FBA5F05-9AD9-4D85-8BD4-303270FA51B4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D2AE56B0-6CA1-4303-B656-3AE444EB18FB}" type="pres">
      <dgm:prSet presAssocID="{457CA254-0B35-4799-BA3A-6A4C7BFD16A8}" presName="node" presStyleLbl="node1" presStyleIdx="1" presStyleCnt="7" custScaleX="157331" custRadScaleRad="97120" custRadScaleInc="-120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B0B0B3-8028-4EBC-9D09-B031115DC54D}" type="pres">
      <dgm:prSet presAssocID="{FD9139EE-14A4-4613-B07B-BB5AABC8F1E4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E7B1BEF0-45A6-4861-BD7F-DCBA44E78AEF}" type="pres">
      <dgm:prSet presAssocID="{533D2D8B-C992-493F-AC77-D06DEAD80356}" presName="node" presStyleLbl="node1" presStyleIdx="2" presStyleCnt="7" custScaleX="131308" custRadScaleRad="105857" custRadScaleInc="-219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1CD8CA-A4AD-4D0D-8CA6-9FCE5C78D663}" type="pres">
      <dgm:prSet presAssocID="{6F9AD4E2-ED47-4643-A487-3C42C74D7C7B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423F60A0-68C5-4B38-BB5C-678E3A4028D6}" type="pres">
      <dgm:prSet presAssocID="{331B1220-7DE1-4104-B0F0-53692A25705E}" presName="node" presStyleLbl="node1" presStyleIdx="3" presStyleCnt="7" custScaleX="120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48DE27-489E-4F95-B3EE-EF62A16CF0BD}" type="pres">
      <dgm:prSet presAssocID="{6E5B99E8-B977-4286-A788-A2426A4F40EC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49F137FB-0394-416B-A16C-C3F2EF4CD49E}" type="pres">
      <dgm:prSet presAssocID="{916E23AE-09B5-49B1-9CE0-85BD00F3AA0A}" presName="node" presStyleLbl="node1" presStyleIdx="4" presStyleCnt="7" custScaleX="137927" custRadScaleRad="105594" custRadScaleInc="211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BCF47-FC6C-4103-B7C5-2EFE4B902708}" type="pres">
      <dgm:prSet presAssocID="{8BA53688-67C3-4FA2-8A6B-F5C4936F4711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567071DB-3FDC-4D54-AA46-2263B3DA408D}" type="pres">
      <dgm:prSet presAssocID="{9E0D95EC-5179-46DC-8933-CB1329210817}" presName="node" presStyleLbl="node1" presStyleIdx="5" presStyleCnt="7" custScaleX="164152" custRadScaleRad="100262" custRadScaleInc="155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0489B4-8383-4578-8E0F-14B2ACE6904C}" type="pres">
      <dgm:prSet presAssocID="{6AC22897-BEB7-4B7C-A221-BF6ED157C82F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C949A0C3-3CAB-4BF2-9634-1D8E8E7299D0}" type="pres">
      <dgm:prSet presAssocID="{27FF2872-001B-4970-BA79-B4B269104F53}" presName="node" presStyleLbl="node1" presStyleIdx="6" presStyleCnt="7" custScaleX="1358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80E469-F3BC-42AD-A0B5-623F71E7F007}" type="presOf" srcId="{6F9AD4E2-ED47-4643-A487-3C42C74D7C7B}" destId="{4C1CD8CA-A4AD-4D0D-8CA6-9FCE5C78D663}" srcOrd="0" destOrd="0" presId="urn:microsoft.com/office/officeart/2005/8/layout/radial4"/>
    <dgm:cxn modelId="{6E3BF583-C3D5-40C1-99B4-6D4FEF1C4B14}" srcId="{B91B7865-71CF-48C2-94E7-9E61535E70E5}" destId="{457CA254-0B35-4799-BA3A-6A4C7BFD16A8}" srcOrd="1" destOrd="0" parTransId="{7FBA5F05-9AD9-4D85-8BD4-303270FA51B4}" sibTransId="{0F2EF7EA-3007-4562-9049-14715D9B98BF}"/>
    <dgm:cxn modelId="{E045FB43-06B3-401B-91E5-19D129B2904F}" type="presOf" srcId="{9E0D95EC-5179-46DC-8933-CB1329210817}" destId="{567071DB-3FDC-4D54-AA46-2263B3DA408D}" srcOrd="0" destOrd="0" presId="urn:microsoft.com/office/officeart/2005/8/layout/radial4"/>
    <dgm:cxn modelId="{95F08E2B-FEF6-4734-B070-A72B11CAA455}" type="presOf" srcId="{27FF2872-001B-4970-BA79-B4B269104F53}" destId="{C949A0C3-3CAB-4BF2-9634-1D8E8E7299D0}" srcOrd="0" destOrd="0" presId="urn:microsoft.com/office/officeart/2005/8/layout/radial4"/>
    <dgm:cxn modelId="{26A33737-1A72-4D0D-9BD4-E851D33AFD79}" type="presOf" srcId="{916E23AE-09B5-49B1-9CE0-85BD00F3AA0A}" destId="{49F137FB-0394-416B-A16C-C3F2EF4CD49E}" srcOrd="0" destOrd="0" presId="urn:microsoft.com/office/officeart/2005/8/layout/radial4"/>
    <dgm:cxn modelId="{03E34931-B526-448D-A7EA-C86278948704}" type="presOf" srcId="{533D2D8B-C992-493F-AC77-D06DEAD80356}" destId="{E7B1BEF0-45A6-4861-BD7F-DCBA44E78AEF}" srcOrd="0" destOrd="0" presId="urn:microsoft.com/office/officeart/2005/8/layout/radial4"/>
    <dgm:cxn modelId="{C09AB26A-6449-47C6-93D7-970B8FA5071C}" type="presOf" srcId="{331B1220-7DE1-4104-B0F0-53692A25705E}" destId="{423F60A0-68C5-4B38-BB5C-678E3A4028D6}" srcOrd="0" destOrd="0" presId="urn:microsoft.com/office/officeart/2005/8/layout/radial4"/>
    <dgm:cxn modelId="{38FAC8BA-8FAA-402D-A197-295AFBA64742}" srcId="{B91B7865-71CF-48C2-94E7-9E61535E70E5}" destId="{533D2D8B-C992-493F-AC77-D06DEAD80356}" srcOrd="2" destOrd="0" parTransId="{FD9139EE-14A4-4613-B07B-BB5AABC8F1E4}" sibTransId="{C67C5589-E2E0-43B2-A16D-5EBC333101A1}"/>
    <dgm:cxn modelId="{64223B9B-31B8-49BC-BDD1-1FC6C4083ABC}" srcId="{B91B7865-71CF-48C2-94E7-9E61535E70E5}" destId="{27FF2872-001B-4970-BA79-B4B269104F53}" srcOrd="6" destOrd="0" parTransId="{6AC22897-BEB7-4B7C-A221-BF6ED157C82F}" sibTransId="{E06412A0-3217-4FCA-8B5E-4206BA20696C}"/>
    <dgm:cxn modelId="{2E8FBBB1-40D6-45E9-B8A5-473F784D07FD}" type="presOf" srcId="{6E5B99E8-B977-4286-A788-A2426A4F40EC}" destId="{3A48DE27-489E-4F95-B3EE-EF62A16CF0BD}" srcOrd="0" destOrd="0" presId="urn:microsoft.com/office/officeart/2005/8/layout/radial4"/>
    <dgm:cxn modelId="{E109C320-1108-409B-9036-B4F31504E5D9}" srcId="{B91B7865-71CF-48C2-94E7-9E61535E70E5}" destId="{C6207C9D-C0EA-4BF3-A74C-64C4236CFCE9}" srcOrd="0" destOrd="0" parTransId="{F6074A71-6A26-437E-B825-21038CF7FA2F}" sibTransId="{D65ED77F-B74C-48B2-8DC8-D0E5CB6E272A}"/>
    <dgm:cxn modelId="{E54B20A4-CFBB-4DDD-9633-E2B0B4198C0A}" srcId="{B91B7865-71CF-48C2-94E7-9E61535E70E5}" destId="{331B1220-7DE1-4104-B0F0-53692A25705E}" srcOrd="3" destOrd="0" parTransId="{6F9AD4E2-ED47-4643-A487-3C42C74D7C7B}" sibTransId="{1040DAC8-07CA-4603-A145-3AD8FF17819E}"/>
    <dgm:cxn modelId="{6DA91FFF-1968-4BE6-8DA9-878CD8E774E9}" type="presOf" srcId="{ED0FBC94-9556-4998-B06A-E9FDEE883A7F}" destId="{163E397E-5993-45BA-83B3-47CA901F60F1}" srcOrd="0" destOrd="0" presId="urn:microsoft.com/office/officeart/2005/8/layout/radial4"/>
    <dgm:cxn modelId="{420B210B-219A-403F-B265-20597ECD0B4C}" type="presOf" srcId="{6AC22897-BEB7-4B7C-A221-BF6ED157C82F}" destId="{D90489B4-8383-4578-8E0F-14B2ACE6904C}" srcOrd="0" destOrd="0" presId="urn:microsoft.com/office/officeart/2005/8/layout/radial4"/>
    <dgm:cxn modelId="{0A5C6D6E-CE25-4FC2-9B43-DCF7E3215637}" type="presOf" srcId="{B91B7865-71CF-48C2-94E7-9E61535E70E5}" destId="{74CCF98D-DEFA-40C3-9418-76BB80F75073}" srcOrd="0" destOrd="0" presId="urn:microsoft.com/office/officeart/2005/8/layout/radial4"/>
    <dgm:cxn modelId="{FD2DF4E4-9F28-45D7-8154-21A995EDC48B}" srcId="{B91B7865-71CF-48C2-94E7-9E61535E70E5}" destId="{9E0D95EC-5179-46DC-8933-CB1329210817}" srcOrd="5" destOrd="0" parTransId="{8BA53688-67C3-4FA2-8A6B-F5C4936F4711}" sibTransId="{9114DC1F-F07E-437A-B554-20DDDC4191D9}"/>
    <dgm:cxn modelId="{4E746B4F-FD45-4995-B7B7-AEB224E506D6}" type="presOf" srcId="{F6074A71-6A26-437E-B825-21038CF7FA2F}" destId="{A42021AF-4E47-46F9-9486-93DABB5D668A}" srcOrd="0" destOrd="0" presId="urn:microsoft.com/office/officeart/2005/8/layout/radial4"/>
    <dgm:cxn modelId="{C0F1647B-C417-4395-8102-9EF883D29084}" type="presOf" srcId="{457CA254-0B35-4799-BA3A-6A4C7BFD16A8}" destId="{D2AE56B0-6CA1-4303-B656-3AE444EB18FB}" srcOrd="0" destOrd="0" presId="urn:microsoft.com/office/officeart/2005/8/layout/radial4"/>
    <dgm:cxn modelId="{C2D673FA-E8FC-45DE-92B4-58AEE3051A55}" type="presOf" srcId="{C6207C9D-C0EA-4BF3-A74C-64C4236CFCE9}" destId="{0040564E-2747-4C6B-90A4-1778C0C3355A}" srcOrd="0" destOrd="0" presId="urn:microsoft.com/office/officeart/2005/8/layout/radial4"/>
    <dgm:cxn modelId="{BD932A69-B401-4312-B3F4-1EC49F0AA38B}" type="presOf" srcId="{7FBA5F05-9AD9-4D85-8BD4-303270FA51B4}" destId="{467BECB8-9DC4-4ABC-A50C-60842DBDEEDE}" srcOrd="0" destOrd="0" presId="urn:microsoft.com/office/officeart/2005/8/layout/radial4"/>
    <dgm:cxn modelId="{4512EE9B-C7C1-4A84-9770-C2C08EA6EF88}" srcId="{ED0FBC94-9556-4998-B06A-E9FDEE883A7F}" destId="{B91B7865-71CF-48C2-94E7-9E61535E70E5}" srcOrd="0" destOrd="0" parTransId="{1D463701-480B-40D0-BFBB-98EB46C899D5}" sibTransId="{55969196-E49A-4656-A172-0B46FA0A4D6C}"/>
    <dgm:cxn modelId="{DDC65589-601E-4507-A1D6-866993A10E46}" type="presOf" srcId="{FD9139EE-14A4-4613-B07B-BB5AABC8F1E4}" destId="{55B0B0B3-8028-4EBC-9D09-B031115DC54D}" srcOrd="0" destOrd="0" presId="urn:microsoft.com/office/officeart/2005/8/layout/radial4"/>
    <dgm:cxn modelId="{0A9F4A04-F46A-4A71-9E63-2478A90F6F46}" type="presOf" srcId="{8BA53688-67C3-4FA2-8A6B-F5C4936F4711}" destId="{23DBCF47-FC6C-4103-B7C5-2EFE4B902708}" srcOrd="0" destOrd="0" presId="urn:microsoft.com/office/officeart/2005/8/layout/radial4"/>
    <dgm:cxn modelId="{D789FFA8-48CD-4C4F-B413-2DF3D230E8CA}" srcId="{B91B7865-71CF-48C2-94E7-9E61535E70E5}" destId="{916E23AE-09B5-49B1-9CE0-85BD00F3AA0A}" srcOrd="4" destOrd="0" parTransId="{6E5B99E8-B977-4286-A788-A2426A4F40EC}" sibTransId="{A7032140-B8AB-4A27-A5EC-C8E5E71CF3DF}"/>
    <dgm:cxn modelId="{F1E8DB12-7B84-4305-A262-2B9CE27D8193}" type="presParOf" srcId="{163E397E-5993-45BA-83B3-47CA901F60F1}" destId="{74CCF98D-DEFA-40C3-9418-76BB80F75073}" srcOrd="0" destOrd="0" presId="urn:microsoft.com/office/officeart/2005/8/layout/radial4"/>
    <dgm:cxn modelId="{EEC43540-000C-4518-A463-5D730701FA60}" type="presParOf" srcId="{163E397E-5993-45BA-83B3-47CA901F60F1}" destId="{A42021AF-4E47-46F9-9486-93DABB5D668A}" srcOrd="1" destOrd="0" presId="urn:microsoft.com/office/officeart/2005/8/layout/radial4"/>
    <dgm:cxn modelId="{FCE85AF7-38A4-4C13-A3C8-DBF0EB9C3F5B}" type="presParOf" srcId="{163E397E-5993-45BA-83B3-47CA901F60F1}" destId="{0040564E-2747-4C6B-90A4-1778C0C3355A}" srcOrd="2" destOrd="0" presId="urn:microsoft.com/office/officeart/2005/8/layout/radial4"/>
    <dgm:cxn modelId="{2852DFC0-BFD0-477B-B9F0-E6F2F169E8DB}" type="presParOf" srcId="{163E397E-5993-45BA-83B3-47CA901F60F1}" destId="{467BECB8-9DC4-4ABC-A50C-60842DBDEEDE}" srcOrd="3" destOrd="0" presId="urn:microsoft.com/office/officeart/2005/8/layout/radial4"/>
    <dgm:cxn modelId="{0B33C1D8-F68D-4E4D-B24B-6F503DE42DCA}" type="presParOf" srcId="{163E397E-5993-45BA-83B3-47CA901F60F1}" destId="{D2AE56B0-6CA1-4303-B656-3AE444EB18FB}" srcOrd="4" destOrd="0" presId="urn:microsoft.com/office/officeart/2005/8/layout/radial4"/>
    <dgm:cxn modelId="{66FFD65B-A1C5-4038-BC6F-F1ABE4436842}" type="presParOf" srcId="{163E397E-5993-45BA-83B3-47CA901F60F1}" destId="{55B0B0B3-8028-4EBC-9D09-B031115DC54D}" srcOrd="5" destOrd="0" presId="urn:microsoft.com/office/officeart/2005/8/layout/radial4"/>
    <dgm:cxn modelId="{9BE17772-2FE5-4FAB-A43C-4F7C414B375C}" type="presParOf" srcId="{163E397E-5993-45BA-83B3-47CA901F60F1}" destId="{E7B1BEF0-45A6-4861-BD7F-DCBA44E78AEF}" srcOrd="6" destOrd="0" presId="urn:microsoft.com/office/officeart/2005/8/layout/radial4"/>
    <dgm:cxn modelId="{623A55FE-8A78-43E4-95E8-A54A441A492C}" type="presParOf" srcId="{163E397E-5993-45BA-83B3-47CA901F60F1}" destId="{4C1CD8CA-A4AD-4D0D-8CA6-9FCE5C78D663}" srcOrd="7" destOrd="0" presId="urn:microsoft.com/office/officeart/2005/8/layout/radial4"/>
    <dgm:cxn modelId="{44106BB9-18E4-4721-8B54-48759ACD2C86}" type="presParOf" srcId="{163E397E-5993-45BA-83B3-47CA901F60F1}" destId="{423F60A0-68C5-4B38-BB5C-678E3A4028D6}" srcOrd="8" destOrd="0" presId="urn:microsoft.com/office/officeart/2005/8/layout/radial4"/>
    <dgm:cxn modelId="{AA6AD184-C8FD-4FE7-8C4F-75D3ED22AD1F}" type="presParOf" srcId="{163E397E-5993-45BA-83B3-47CA901F60F1}" destId="{3A48DE27-489E-4F95-B3EE-EF62A16CF0BD}" srcOrd="9" destOrd="0" presId="urn:microsoft.com/office/officeart/2005/8/layout/radial4"/>
    <dgm:cxn modelId="{8D4C1692-3C83-470A-85CA-84D25D0F18B2}" type="presParOf" srcId="{163E397E-5993-45BA-83B3-47CA901F60F1}" destId="{49F137FB-0394-416B-A16C-C3F2EF4CD49E}" srcOrd="10" destOrd="0" presId="urn:microsoft.com/office/officeart/2005/8/layout/radial4"/>
    <dgm:cxn modelId="{DC725DA6-1B1F-4676-B38B-6F5FF7371D81}" type="presParOf" srcId="{163E397E-5993-45BA-83B3-47CA901F60F1}" destId="{23DBCF47-FC6C-4103-B7C5-2EFE4B902708}" srcOrd="11" destOrd="0" presId="urn:microsoft.com/office/officeart/2005/8/layout/radial4"/>
    <dgm:cxn modelId="{8A94EF64-BE80-45CA-BEF8-798FF3013718}" type="presParOf" srcId="{163E397E-5993-45BA-83B3-47CA901F60F1}" destId="{567071DB-3FDC-4D54-AA46-2263B3DA408D}" srcOrd="12" destOrd="0" presId="urn:microsoft.com/office/officeart/2005/8/layout/radial4"/>
    <dgm:cxn modelId="{4F11B21F-E34F-44F5-AE1C-82413242AF5C}" type="presParOf" srcId="{163E397E-5993-45BA-83B3-47CA901F60F1}" destId="{D90489B4-8383-4578-8E0F-14B2ACE6904C}" srcOrd="13" destOrd="0" presId="urn:microsoft.com/office/officeart/2005/8/layout/radial4"/>
    <dgm:cxn modelId="{77F20180-15DE-4209-9388-99D72F9934F0}" type="presParOf" srcId="{163E397E-5993-45BA-83B3-47CA901F60F1}" destId="{C949A0C3-3CAB-4BF2-9634-1D8E8E7299D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A2621B-65CF-43A8-BCE2-5B51D5F60AD2}" type="doc">
      <dgm:prSet loTypeId="urn:microsoft.com/office/officeart/2005/8/layout/matrix2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D2A48BD-FECA-4898-A81F-309A11BAC89D}">
      <dgm:prSet phldrT="[Text]"/>
      <dgm:spPr/>
      <dgm:t>
        <a:bodyPr/>
        <a:lstStyle/>
        <a:p>
          <a:r>
            <a:rPr lang="en-GB" b="1" dirty="0" smtClean="0"/>
            <a:t>Deall gwybodaeth berthnasol</a:t>
          </a:r>
          <a:endParaRPr lang="cy-GB" b="1" dirty="0"/>
        </a:p>
      </dgm:t>
    </dgm:pt>
    <dgm:pt modelId="{FEEAB557-3D81-4ECC-9A97-47B846C94ABA}" type="parTrans" cxnId="{116CD0DF-134A-493F-B1B8-008FF27184C9}">
      <dgm:prSet/>
      <dgm:spPr/>
      <dgm:t>
        <a:bodyPr/>
        <a:lstStyle/>
        <a:p>
          <a:endParaRPr lang="en-GB"/>
        </a:p>
      </dgm:t>
    </dgm:pt>
    <dgm:pt modelId="{2F497D9D-0E84-4C8F-8F60-479757B38AD8}" type="sibTrans" cxnId="{116CD0DF-134A-493F-B1B8-008FF27184C9}">
      <dgm:prSet/>
      <dgm:spPr/>
      <dgm:t>
        <a:bodyPr/>
        <a:lstStyle/>
        <a:p>
          <a:endParaRPr lang="en-GB"/>
        </a:p>
      </dgm:t>
    </dgm:pt>
    <dgm:pt modelId="{23A0E8E9-D94B-48BB-8783-AFD87EAD3432}">
      <dgm:prSet phldrT="[Text]"/>
      <dgm:spPr/>
      <dgm:t>
        <a:bodyPr/>
        <a:lstStyle/>
        <a:p>
          <a:r>
            <a:rPr lang="en-GB" b="1" dirty="0" smtClean="0"/>
            <a:t>Cofio gwybodaeth</a:t>
          </a:r>
          <a:endParaRPr lang="cy-GB" b="1" dirty="0"/>
        </a:p>
      </dgm:t>
    </dgm:pt>
    <dgm:pt modelId="{0ADDF2C1-E94C-4BAA-98AE-ADC3E6FE0E3E}" type="parTrans" cxnId="{55F99628-2E87-4942-8E99-3A72373E7B62}">
      <dgm:prSet/>
      <dgm:spPr/>
      <dgm:t>
        <a:bodyPr/>
        <a:lstStyle/>
        <a:p>
          <a:endParaRPr lang="en-GB"/>
        </a:p>
      </dgm:t>
    </dgm:pt>
    <dgm:pt modelId="{AC6BF3CE-9833-49D5-A96F-C2FF0D6CA2B0}" type="sibTrans" cxnId="{55F99628-2E87-4942-8E99-3A72373E7B62}">
      <dgm:prSet/>
      <dgm:spPr/>
      <dgm:t>
        <a:bodyPr/>
        <a:lstStyle/>
        <a:p>
          <a:endParaRPr lang="en-GB"/>
        </a:p>
      </dgm:t>
    </dgm:pt>
    <dgm:pt modelId="{B3D6CB5E-9B2C-4C17-83E8-261684A3648E}">
      <dgm:prSet phldrT="[Text]"/>
      <dgm:spPr/>
      <dgm:t>
        <a:bodyPr/>
        <a:lstStyle/>
        <a:p>
          <a:r>
            <a:rPr lang="en-GB" b="1" dirty="0" smtClean="0"/>
            <a:t>Defnyddio neu bwyso a mesur y wybodaeth</a:t>
          </a:r>
          <a:endParaRPr lang="cy-GB" b="1" dirty="0"/>
        </a:p>
      </dgm:t>
    </dgm:pt>
    <dgm:pt modelId="{375C1EC0-A21D-4D89-BAF0-8295A0A98354}" type="parTrans" cxnId="{736457B8-935A-4E57-9C0C-912069949528}">
      <dgm:prSet/>
      <dgm:spPr/>
      <dgm:t>
        <a:bodyPr/>
        <a:lstStyle/>
        <a:p>
          <a:endParaRPr lang="en-GB"/>
        </a:p>
      </dgm:t>
    </dgm:pt>
    <dgm:pt modelId="{FC0B8AE6-7D8B-4B90-B730-81EE841FF333}" type="sibTrans" cxnId="{736457B8-935A-4E57-9C0C-912069949528}">
      <dgm:prSet/>
      <dgm:spPr/>
      <dgm:t>
        <a:bodyPr/>
        <a:lstStyle/>
        <a:p>
          <a:endParaRPr lang="en-GB"/>
        </a:p>
      </dgm:t>
    </dgm:pt>
    <dgm:pt modelId="{C05DAFA2-685D-4A56-90E3-2B35706ABF75}">
      <dgm:prSet phldrT="[Text]"/>
      <dgm:spPr/>
      <dgm:t>
        <a:bodyPr/>
        <a:lstStyle/>
        <a:p>
          <a:r>
            <a:rPr lang="en-GB" b="1" dirty="0" smtClean="0"/>
            <a:t>Cyfathrebu barn, dymuniadau neu deimladau</a:t>
          </a:r>
          <a:endParaRPr lang="cy-GB" b="1" dirty="0"/>
        </a:p>
      </dgm:t>
    </dgm:pt>
    <dgm:pt modelId="{4181D27C-0F67-450A-8A39-78C6C3DC0893}" type="parTrans" cxnId="{9038D350-55AA-461E-9DFE-691DCCD51ABD}">
      <dgm:prSet/>
      <dgm:spPr/>
      <dgm:t>
        <a:bodyPr/>
        <a:lstStyle/>
        <a:p>
          <a:endParaRPr lang="en-GB"/>
        </a:p>
      </dgm:t>
    </dgm:pt>
    <dgm:pt modelId="{36DD93CA-CE00-4A34-B2AD-3C9E3D54C843}" type="sibTrans" cxnId="{9038D350-55AA-461E-9DFE-691DCCD51ABD}">
      <dgm:prSet/>
      <dgm:spPr/>
      <dgm:t>
        <a:bodyPr/>
        <a:lstStyle/>
        <a:p>
          <a:endParaRPr lang="en-GB"/>
        </a:p>
      </dgm:t>
    </dgm:pt>
    <dgm:pt modelId="{7FC264EB-A0BB-4CE5-89B3-C7AA4D51EE0A}" type="pres">
      <dgm:prSet presAssocID="{6EA2621B-65CF-43A8-BCE2-5B51D5F60A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8A2AA7-9F61-4C0C-A368-9FE306CBCCAA}" type="pres">
      <dgm:prSet presAssocID="{6EA2621B-65CF-43A8-BCE2-5B51D5F60AD2}" presName="axisShape" presStyleLbl="bgShp" presStyleIdx="0" presStyleCnt="1"/>
      <dgm:spPr/>
      <dgm:t>
        <a:bodyPr/>
        <a:lstStyle/>
        <a:p>
          <a:endParaRPr lang="en-GB"/>
        </a:p>
      </dgm:t>
    </dgm:pt>
    <dgm:pt modelId="{822F91E7-69B4-4F21-9D66-666696F7A627}" type="pres">
      <dgm:prSet presAssocID="{6EA2621B-65CF-43A8-BCE2-5B51D5F60AD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DF80C-52F7-4584-8AE0-37ECB76C2B44}" type="pres">
      <dgm:prSet presAssocID="{6EA2621B-65CF-43A8-BCE2-5B51D5F60AD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31628-A982-4941-B65F-96FD4DDDE4AE}" type="pres">
      <dgm:prSet presAssocID="{6EA2621B-65CF-43A8-BCE2-5B51D5F60AD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A26C57-9FF5-404C-A0C4-83493B9171C7}" type="pres">
      <dgm:prSet presAssocID="{6EA2621B-65CF-43A8-BCE2-5B51D5F60AD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C4E534-BC74-45D4-8294-085C8F2AB306}" type="presOf" srcId="{5D2A48BD-FECA-4898-A81F-309A11BAC89D}" destId="{822F91E7-69B4-4F21-9D66-666696F7A627}" srcOrd="0" destOrd="0" presId="urn:microsoft.com/office/officeart/2005/8/layout/matrix2"/>
    <dgm:cxn modelId="{FBECE67F-04F9-4392-90CE-73E25B25B236}" type="presOf" srcId="{23A0E8E9-D94B-48BB-8783-AFD87EAD3432}" destId="{858DF80C-52F7-4584-8AE0-37ECB76C2B44}" srcOrd="0" destOrd="0" presId="urn:microsoft.com/office/officeart/2005/8/layout/matrix2"/>
    <dgm:cxn modelId="{BA780FB7-4B69-4890-B7F1-706C185FD11A}" type="presOf" srcId="{B3D6CB5E-9B2C-4C17-83E8-261684A3648E}" destId="{AFC31628-A982-4941-B65F-96FD4DDDE4AE}" srcOrd="0" destOrd="0" presId="urn:microsoft.com/office/officeart/2005/8/layout/matrix2"/>
    <dgm:cxn modelId="{116CD0DF-134A-493F-B1B8-008FF27184C9}" srcId="{6EA2621B-65CF-43A8-BCE2-5B51D5F60AD2}" destId="{5D2A48BD-FECA-4898-A81F-309A11BAC89D}" srcOrd="0" destOrd="0" parTransId="{FEEAB557-3D81-4ECC-9A97-47B846C94ABA}" sibTransId="{2F497D9D-0E84-4C8F-8F60-479757B38AD8}"/>
    <dgm:cxn modelId="{33B066D6-B4CF-49AA-88B0-F00C0E9F2C04}" type="presOf" srcId="{C05DAFA2-685D-4A56-90E3-2B35706ABF75}" destId="{D2A26C57-9FF5-404C-A0C4-83493B9171C7}" srcOrd="0" destOrd="0" presId="urn:microsoft.com/office/officeart/2005/8/layout/matrix2"/>
    <dgm:cxn modelId="{55F99628-2E87-4942-8E99-3A72373E7B62}" srcId="{6EA2621B-65CF-43A8-BCE2-5B51D5F60AD2}" destId="{23A0E8E9-D94B-48BB-8783-AFD87EAD3432}" srcOrd="1" destOrd="0" parTransId="{0ADDF2C1-E94C-4BAA-98AE-ADC3E6FE0E3E}" sibTransId="{AC6BF3CE-9833-49D5-A96F-C2FF0D6CA2B0}"/>
    <dgm:cxn modelId="{736457B8-935A-4E57-9C0C-912069949528}" srcId="{6EA2621B-65CF-43A8-BCE2-5B51D5F60AD2}" destId="{B3D6CB5E-9B2C-4C17-83E8-261684A3648E}" srcOrd="2" destOrd="0" parTransId="{375C1EC0-A21D-4D89-BAF0-8295A0A98354}" sibTransId="{FC0B8AE6-7D8B-4B90-B730-81EE841FF333}"/>
    <dgm:cxn modelId="{62D053F3-F87C-476B-9F17-DCC5CAD9F52A}" type="presOf" srcId="{6EA2621B-65CF-43A8-BCE2-5B51D5F60AD2}" destId="{7FC264EB-A0BB-4CE5-89B3-C7AA4D51EE0A}" srcOrd="0" destOrd="0" presId="urn:microsoft.com/office/officeart/2005/8/layout/matrix2"/>
    <dgm:cxn modelId="{9038D350-55AA-461E-9DFE-691DCCD51ABD}" srcId="{6EA2621B-65CF-43A8-BCE2-5B51D5F60AD2}" destId="{C05DAFA2-685D-4A56-90E3-2B35706ABF75}" srcOrd="3" destOrd="0" parTransId="{4181D27C-0F67-450A-8A39-78C6C3DC0893}" sibTransId="{36DD93CA-CE00-4A34-B2AD-3C9E3D54C843}"/>
    <dgm:cxn modelId="{726B0308-F5AA-4E0A-ADBF-D5BFE0022F4B}" type="presParOf" srcId="{7FC264EB-A0BB-4CE5-89B3-C7AA4D51EE0A}" destId="{1D8A2AA7-9F61-4C0C-A368-9FE306CBCCAA}" srcOrd="0" destOrd="0" presId="urn:microsoft.com/office/officeart/2005/8/layout/matrix2"/>
    <dgm:cxn modelId="{2BF7C53C-CDC9-4F9A-B13D-F4F3C32DD842}" type="presParOf" srcId="{7FC264EB-A0BB-4CE5-89B3-C7AA4D51EE0A}" destId="{822F91E7-69B4-4F21-9D66-666696F7A627}" srcOrd="1" destOrd="0" presId="urn:microsoft.com/office/officeart/2005/8/layout/matrix2"/>
    <dgm:cxn modelId="{C48EE48C-9E95-4619-BA72-61E20D61FCEB}" type="presParOf" srcId="{7FC264EB-A0BB-4CE5-89B3-C7AA4D51EE0A}" destId="{858DF80C-52F7-4584-8AE0-37ECB76C2B44}" srcOrd="2" destOrd="0" presId="urn:microsoft.com/office/officeart/2005/8/layout/matrix2"/>
    <dgm:cxn modelId="{E6112EC8-4A69-421B-A894-56656E8EED81}" type="presParOf" srcId="{7FC264EB-A0BB-4CE5-89B3-C7AA4D51EE0A}" destId="{AFC31628-A982-4941-B65F-96FD4DDDE4AE}" srcOrd="3" destOrd="0" presId="urn:microsoft.com/office/officeart/2005/8/layout/matrix2"/>
    <dgm:cxn modelId="{3CA6C373-2E95-4747-B9CA-8F86FA879C9B}" type="presParOf" srcId="{7FC264EB-A0BB-4CE5-89B3-C7AA4D51EE0A}" destId="{D2A26C57-9FF5-404C-A0C4-83493B9171C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24DF868-8203-4F89-A139-C90BE20C1C46}" type="doc">
      <dgm:prSet loTypeId="urn:microsoft.com/office/officeart/2005/8/layout/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E1CF5B-F14C-4549-89F4-F39296159EFC}">
      <dgm:prSet phldrT="[Text]" custT="1"/>
      <dgm:spPr/>
      <dgm:t>
        <a:bodyPr/>
        <a:lstStyle/>
        <a:p>
          <a:r>
            <a:rPr lang="en-GB" sz="2400" b="1" dirty="0" smtClean="0"/>
            <a:t>A yw'r unigolyn yn profi un rhwystr neu fwy i gyfranogiad?</a:t>
          </a:r>
          <a:endParaRPr lang="cy-GB" sz="2400" b="1" dirty="0"/>
        </a:p>
      </dgm:t>
    </dgm:pt>
    <dgm:pt modelId="{12708E82-79AC-4621-98B8-12A3C1A3E2E9}" type="parTrans" cxnId="{526B70F3-0A82-4096-BEFD-F4500F0C7C32}">
      <dgm:prSet/>
      <dgm:spPr/>
      <dgm:t>
        <a:bodyPr/>
        <a:lstStyle/>
        <a:p>
          <a:endParaRPr lang="en-GB"/>
        </a:p>
      </dgm:t>
    </dgm:pt>
    <dgm:pt modelId="{0EED7754-725C-49EE-B1FB-512F142527E0}" type="sibTrans" cxnId="{526B70F3-0A82-4096-BEFD-F4500F0C7C32}">
      <dgm:prSet/>
      <dgm:spPr/>
      <dgm:t>
        <a:bodyPr/>
        <a:lstStyle/>
        <a:p>
          <a:endParaRPr lang="en-GB" dirty="0"/>
        </a:p>
      </dgm:t>
    </dgm:pt>
    <dgm:pt modelId="{C1C822B5-7580-4237-A811-9ED5BE1A4214}">
      <dgm:prSet phldrT="[Text]" custT="1"/>
      <dgm:spPr/>
      <dgm:t>
        <a:bodyPr/>
        <a:lstStyle/>
        <a:p>
          <a:r>
            <a:rPr lang="en-GB" sz="2400" b="1" dirty="0" smtClean="0"/>
            <a:t>Ystyried pa gefnogaeth sydd angen</a:t>
          </a:r>
          <a:endParaRPr lang="cy-GB" sz="2400" b="1" dirty="0"/>
        </a:p>
      </dgm:t>
    </dgm:pt>
    <dgm:pt modelId="{D2B3273B-43AD-45F2-BDCE-453C4E0B89B1}" type="parTrans" cxnId="{C687852C-5757-45F0-82C8-8FBC4ADF6D41}">
      <dgm:prSet/>
      <dgm:spPr/>
      <dgm:t>
        <a:bodyPr/>
        <a:lstStyle/>
        <a:p>
          <a:endParaRPr lang="en-GB"/>
        </a:p>
      </dgm:t>
    </dgm:pt>
    <dgm:pt modelId="{394ED223-E228-455D-870B-D24B33DACD0E}" type="sibTrans" cxnId="{C687852C-5757-45F0-82C8-8FBC4ADF6D41}">
      <dgm:prSet/>
      <dgm:spPr/>
      <dgm:t>
        <a:bodyPr/>
        <a:lstStyle/>
        <a:p>
          <a:endParaRPr lang="en-GB" dirty="0"/>
        </a:p>
      </dgm:t>
    </dgm:pt>
    <dgm:pt modelId="{C1D6B1B4-9E59-4321-A517-ABD1BC69C5BB}">
      <dgm:prSet phldrT="[Text]" custT="1"/>
      <dgm:spPr/>
      <dgm:t>
        <a:bodyPr/>
        <a:lstStyle/>
        <a:p>
          <a:r>
            <a:rPr lang="en-GB" sz="2400" b="1" dirty="0" smtClean="0"/>
            <a:t>A oes yna unigolyn priodol i'w cefnogi?</a:t>
          </a:r>
          <a:endParaRPr lang="cy-GB" sz="2400" b="1" dirty="0"/>
        </a:p>
      </dgm:t>
    </dgm:pt>
    <dgm:pt modelId="{3B503FDB-196F-46C5-A683-56C0A738D5D9}" type="parTrans" cxnId="{8D00ED25-0657-4AE3-97E3-EA16A0894C5D}">
      <dgm:prSet/>
      <dgm:spPr/>
      <dgm:t>
        <a:bodyPr/>
        <a:lstStyle/>
        <a:p>
          <a:endParaRPr lang="en-GB"/>
        </a:p>
      </dgm:t>
    </dgm:pt>
    <dgm:pt modelId="{E53D670F-52F5-4F04-97AA-44A786C3B11E}" type="sibTrans" cxnId="{8D00ED25-0657-4AE3-97E3-EA16A0894C5D}">
      <dgm:prSet/>
      <dgm:spPr/>
      <dgm:t>
        <a:bodyPr/>
        <a:lstStyle/>
        <a:p>
          <a:endParaRPr lang="en-GB" dirty="0"/>
        </a:p>
      </dgm:t>
    </dgm:pt>
    <dgm:pt modelId="{E0C50E94-A193-4927-9CAC-098EA637BB21}">
      <dgm:prSet phldrT="[Text]" custT="1"/>
      <dgm:spPr/>
      <dgm:t>
        <a:bodyPr/>
        <a:lstStyle/>
        <a:p>
          <a:r>
            <a:rPr lang="en-GB" sz="2400" b="1" dirty="0" smtClean="0"/>
            <a:t>Dim unigolyn priodol</a:t>
          </a:r>
          <a:endParaRPr lang="cy-GB" sz="2400" b="1" dirty="0"/>
        </a:p>
      </dgm:t>
    </dgm:pt>
    <dgm:pt modelId="{7EA4A337-F22B-40CD-9629-5C34A1D3F2A0}" type="parTrans" cxnId="{99D26D75-BEC6-4C5D-8E3B-F6A9C7E51A2F}">
      <dgm:prSet/>
      <dgm:spPr/>
      <dgm:t>
        <a:bodyPr/>
        <a:lstStyle/>
        <a:p>
          <a:endParaRPr lang="en-GB"/>
        </a:p>
      </dgm:t>
    </dgm:pt>
    <dgm:pt modelId="{BEDC27E6-73D3-4531-BC6B-E95F5F186542}" type="sibTrans" cxnId="{99D26D75-BEC6-4C5D-8E3B-F6A9C7E51A2F}">
      <dgm:prSet/>
      <dgm:spPr/>
      <dgm:t>
        <a:bodyPr/>
        <a:lstStyle/>
        <a:p>
          <a:endParaRPr lang="en-GB" dirty="0"/>
        </a:p>
      </dgm:t>
    </dgm:pt>
    <dgm:pt modelId="{45E787E4-AB87-45E7-A0C5-F3914F2F7DA9}">
      <dgm:prSet phldrT="[Text]" custT="1"/>
      <dgm:spPr/>
      <dgm:t>
        <a:bodyPr/>
        <a:lstStyle/>
        <a:p>
          <a:r>
            <a:rPr lang="en-GB" sz="2400" b="1" dirty="0" smtClean="0"/>
            <a:t>RHAID i'r awdurdod lleol drefnu Eiriolwr Proffesiynol Annibynnol</a:t>
          </a:r>
          <a:endParaRPr lang="cy-GB" sz="2400" b="1" dirty="0"/>
        </a:p>
      </dgm:t>
    </dgm:pt>
    <dgm:pt modelId="{2B2253C6-2EB2-4CE1-BB77-C6116C70BA35}" type="parTrans" cxnId="{4133B8EA-CC54-4CCD-864F-7FC304A1B61E}">
      <dgm:prSet/>
      <dgm:spPr/>
      <dgm:t>
        <a:bodyPr/>
        <a:lstStyle/>
        <a:p>
          <a:endParaRPr lang="en-GB"/>
        </a:p>
      </dgm:t>
    </dgm:pt>
    <dgm:pt modelId="{EB5DC6F2-64AA-460A-A901-C87BE944515F}" type="sibTrans" cxnId="{4133B8EA-CC54-4CCD-864F-7FC304A1B61E}">
      <dgm:prSet/>
      <dgm:spPr/>
      <dgm:t>
        <a:bodyPr/>
        <a:lstStyle/>
        <a:p>
          <a:endParaRPr lang="en-GB"/>
        </a:p>
      </dgm:t>
    </dgm:pt>
    <dgm:pt modelId="{31C505AD-3BA2-48F4-93B2-89328FFF0338}" type="pres">
      <dgm:prSet presAssocID="{924DF868-8203-4F89-A139-C90BE20C1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70FC7C-53FE-4452-B107-A1DA8F236D45}" type="pres">
      <dgm:prSet presAssocID="{00E1CF5B-F14C-4549-89F4-F39296159EFC}" presName="node" presStyleLbl="node1" presStyleIdx="0" presStyleCnt="5" custScaleY="173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765F2-4813-4B83-AB88-5B8FF0F509D7}" type="pres">
      <dgm:prSet presAssocID="{0EED7754-725C-49EE-B1FB-512F142527E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8A28B6C-09AC-4599-95B1-7FED9A635F00}" type="pres">
      <dgm:prSet presAssocID="{0EED7754-725C-49EE-B1FB-512F142527E0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EFF372F1-DF61-4D37-A86F-A7CD4F923B87}" type="pres">
      <dgm:prSet presAssocID="{C1C822B5-7580-4237-A811-9ED5BE1A4214}" presName="node" presStyleLbl="node1" presStyleIdx="1" presStyleCnt="5" custScaleY="173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D6EED-1D01-4AF4-8569-942B1A1F3EBB}" type="pres">
      <dgm:prSet presAssocID="{394ED223-E228-455D-870B-D24B33DACD0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3EFEA4C-6677-4A8A-BAE4-287D438703BD}" type="pres">
      <dgm:prSet presAssocID="{394ED223-E228-455D-870B-D24B33DACD0E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79A1AF3E-709B-4095-92CD-7D5ACEBA39B7}" type="pres">
      <dgm:prSet presAssocID="{C1D6B1B4-9E59-4321-A517-ABD1BC69C5BB}" presName="node" presStyleLbl="node1" presStyleIdx="2" presStyleCnt="5" custScaleY="173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27F25-2F17-42AC-BF32-1487CCA49FEF}" type="pres">
      <dgm:prSet presAssocID="{E53D670F-52F5-4F04-97AA-44A786C3B11E}" presName="sibTrans" presStyleLbl="sibTrans2D1" presStyleIdx="2" presStyleCnt="4" custAng="20858368"/>
      <dgm:spPr/>
      <dgm:t>
        <a:bodyPr/>
        <a:lstStyle/>
        <a:p>
          <a:endParaRPr lang="en-GB"/>
        </a:p>
      </dgm:t>
    </dgm:pt>
    <dgm:pt modelId="{9EE2BA40-A6A9-48F7-ADB7-C8B5B5DF050A}" type="pres">
      <dgm:prSet presAssocID="{E53D670F-52F5-4F04-97AA-44A786C3B11E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1B5658F-D746-4DA8-908B-8E23975DD967}" type="pres">
      <dgm:prSet presAssocID="{E0C50E94-A193-4927-9CAC-098EA637BB21}" presName="node" presStyleLbl="node1" presStyleIdx="3" presStyleCnt="5" custScaleX="1534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CB3377-79B9-40F8-B5AA-141C4778710B}" type="pres">
      <dgm:prSet presAssocID="{BEDC27E6-73D3-4531-BC6B-E95F5F186542}" presName="sibTrans" presStyleLbl="sibTrans2D1" presStyleIdx="3" presStyleCnt="4"/>
      <dgm:spPr/>
      <dgm:t>
        <a:bodyPr/>
        <a:lstStyle/>
        <a:p>
          <a:endParaRPr lang="en-GB"/>
        </a:p>
      </dgm:t>
    </dgm:pt>
    <dgm:pt modelId="{70BA8FA4-B472-43DA-B2DC-E2F807232064}" type="pres">
      <dgm:prSet presAssocID="{BEDC27E6-73D3-4531-BC6B-E95F5F186542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EF914BE9-E7C7-4451-AA44-F4A2A1F6FB40}" type="pres">
      <dgm:prSet presAssocID="{45E787E4-AB87-45E7-A0C5-F3914F2F7DA9}" presName="node" presStyleLbl="node1" presStyleIdx="4" presStyleCnt="5" custScaleX="1799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F88A83-488C-4D79-BC20-9F321D3F1F95}" type="presOf" srcId="{C1C822B5-7580-4237-A811-9ED5BE1A4214}" destId="{EFF372F1-DF61-4D37-A86F-A7CD4F923B87}" srcOrd="0" destOrd="0" presId="urn:microsoft.com/office/officeart/2005/8/layout/process5"/>
    <dgm:cxn modelId="{18669704-42D5-4B9E-B792-0CD0A58FD012}" type="presOf" srcId="{E53D670F-52F5-4F04-97AA-44A786C3B11E}" destId="{9EE2BA40-A6A9-48F7-ADB7-C8B5B5DF050A}" srcOrd="1" destOrd="0" presId="urn:microsoft.com/office/officeart/2005/8/layout/process5"/>
    <dgm:cxn modelId="{6FE690DB-774C-464D-A86C-6E62F26652D3}" type="presOf" srcId="{394ED223-E228-455D-870B-D24B33DACD0E}" destId="{03EFEA4C-6677-4A8A-BAE4-287D438703BD}" srcOrd="1" destOrd="0" presId="urn:microsoft.com/office/officeart/2005/8/layout/process5"/>
    <dgm:cxn modelId="{526B70F3-0A82-4096-BEFD-F4500F0C7C32}" srcId="{924DF868-8203-4F89-A139-C90BE20C1C46}" destId="{00E1CF5B-F14C-4549-89F4-F39296159EFC}" srcOrd="0" destOrd="0" parTransId="{12708E82-79AC-4621-98B8-12A3C1A3E2E9}" sibTransId="{0EED7754-725C-49EE-B1FB-512F142527E0}"/>
    <dgm:cxn modelId="{D8418848-0CED-4082-A7DC-0062221E75BB}" type="presOf" srcId="{45E787E4-AB87-45E7-A0C5-F3914F2F7DA9}" destId="{EF914BE9-E7C7-4451-AA44-F4A2A1F6FB40}" srcOrd="0" destOrd="0" presId="urn:microsoft.com/office/officeart/2005/8/layout/process5"/>
    <dgm:cxn modelId="{E0E1A244-C57A-4B06-B55B-F3A243716AF8}" type="presOf" srcId="{924DF868-8203-4F89-A139-C90BE20C1C46}" destId="{31C505AD-3BA2-48F4-93B2-89328FFF0338}" srcOrd="0" destOrd="0" presId="urn:microsoft.com/office/officeart/2005/8/layout/process5"/>
    <dgm:cxn modelId="{FB043B6C-CF32-4A82-B55F-C5C261F7FEB8}" type="presOf" srcId="{0EED7754-725C-49EE-B1FB-512F142527E0}" destId="{C51765F2-4813-4B83-AB88-5B8FF0F509D7}" srcOrd="0" destOrd="0" presId="urn:microsoft.com/office/officeart/2005/8/layout/process5"/>
    <dgm:cxn modelId="{A5C611C3-D383-4604-8182-207D9F0882FE}" type="presOf" srcId="{00E1CF5B-F14C-4549-89F4-F39296159EFC}" destId="{3770FC7C-53FE-4452-B107-A1DA8F236D45}" srcOrd="0" destOrd="0" presId="urn:microsoft.com/office/officeart/2005/8/layout/process5"/>
    <dgm:cxn modelId="{4133B8EA-CC54-4CCD-864F-7FC304A1B61E}" srcId="{924DF868-8203-4F89-A139-C90BE20C1C46}" destId="{45E787E4-AB87-45E7-A0C5-F3914F2F7DA9}" srcOrd="4" destOrd="0" parTransId="{2B2253C6-2EB2-4CE1-BB77-C6116C70BA35}" sibTransId="{EB5DC6F2-64AA-460A-A901-C87BE944515F}"/>
    <dgm:cxn modelId="{6978D2F5-DF6D-4807-80C7-155C013D2B8D}" type="presOf" srcId="{BEDC27E6-73D3-4531-BC6B-E95F5F186542}" destId="{70BA8FA4-B472-43DA-B2DC-E2F807232064}" srcOrd="1" destOrd="0" presId="urn:microsoft.com/office/officeart/2005/8/layout/process5"/>
    <dgm:cxn modelId="{C687852C-5757-45F0-82C8-8FBC4ADF6D41}" srcId="{924DF868-8203-4F89-A139-C90BE20C1C46}" destId="{C1C822B5-7580-4237-A811-9ED5BE1A4214}" srcOrd="1" destOrd="0" parTransId="{D2B3273B-43AD-45F2-BDCE-453C4E0B89B1}" sibTransId="{394ED223-E228-455D-870B-D24B33DACD0E}"/>
    <dgm:cxn modelId="{8D00ED25-0657-4AE3-97E3-EA16A0894C5D}" srcId="{924DF868-8203-4F89-A139-C90BE20C1C46}" destId="{C1D6B1B4-9E59-4321-A517-ABD1BC69C5BB}" srcOrd="2" destOrd="0" parTransId="{3B503FDB-196F-46C5-A683-56C0A738D5D9}" sibTransId="{E53D670F-52F5-4F04-97AA-44A786C3B11E}"/>
    <dgm:cxn modelId="{0565BAA7-EDBB-4275-A8D3-2F4D75BA474F}" type="presOf" srcId="{E53D670F-52F5-4F04-97AA-44A786C3B11E}" destId="{D7A27F25-2F17-42AC-BF32-1487CCA49FEF}" srcOrd="0" destOrd="0" presId="urn:microsoft.com/office/officeart/2005/8/layout/process5"/>
    <dgm:cxn modelId="{D2CD0757-E883-483E-9507-DE4A39060350}" type="presOf" srcId="{0EED7754-725C-49EE-B1FB-512F142527E0}" destId="{E8A28B6C-09AC-4599-95B1-7FED9A635F00}" srcOrd="1" destOrd="0" presId="urn:microsoft.com/office/officeart/2005/8/layout/process5"/>
    <dgm:cxn modelId="{99D26D75-BEC6-4C5D-8E3B-F6A9C7E51A2F}" srcId="{924DF868-8203-4F89-A139-C90BE20C1C46}" destId="{E0C50E94-A193-4927-9CAC-098EA637BB21}" srcOrd="3" destOrd="0" parTransId="{7EA4A337-F22B-40CD-9629-5C34A1D3F2A0}" sibTransId="{BEDC27E6-73D3-4531-BC6B-E95F5F186542}"/>
    <dgm:cxn modelId="{BE9DC094-0D6A-4F77-BFF2-A83FA0FD12B8}" type="presOf" srcId="{BEDC27E6-73D3-4531-BC6B-E95F5F186542}" destId="{7CCB3377-79B9-40F8-B5AA-141C4778710B}" srcOrd="0" destOrd="0" presId="urn:microsoft.com/office/officeart/2005/8/layout/process5"/>
    <dgm:cxn modelId="{BBBB2882-785D-4903-8533-AE70A69EDB1D}" type="presOf" srcId="{C1D6B1B4-9E59-4321-A517-ABD1BC69C5BB}" destId="{79A1AF3E-709B-4095-92CD-7D5ACEBA39B7}" srcOrd="0" destOrd="0" presId="urn:microsoft.com/office/officeart/2005/8/layout/process5"/>
    <dgm:cxn modelId="{45F4E2BF-CC78-4708-ABA4-007894729CD4}" type="presOf" srcId="{394ED223-E228-455D-870B-D24B33DACD0E}" destId="{D86D6EED-1D01-4AF4-8569-942B1A1F3EBB}" srcOrd="0" destOrd="0" presId="urn:microsoft.com/office/officeart/2005/8/layout/process5"/>
    <dgm:cxn modelId="{9E080AD5-762D-4797-831F-8EBD25759018}" type="presOf" srcId="{E0C50E94-A193-4927-9CAC-098EA637BB21}" destId="{01B5658F-D746-4DA8-908B-8E23975DD967}" srcOrd="0" destOrd="0" presId="urn:microsoft.com/office/officeart/2005/8/layout/process5"/>
    <dgm:cxn modelId="{CC42813B-8B1B-496B-B023-1764BB961020}" type="presParOf" srcId="{31C505AD-3BA2-48F4-93B2-89328FFF0338}" destId="{3770FC7C-53FE-4452-B107-A1DA8F236D45}" srcOrd="0" destOrd="0" presId="urn:microsoft.com/office/officeart/2005/8/layout/process5"/>
    <dgm:cxn modelId="{D1B2664A-38F5-4F62-B991-3709304D05F8}" type="presParOf" srcId="{31C505AD-3BA2-48F4-93B2-89328FFF0338}" destId="{C51765F2-4813-4B83-AB88-5B8FF0F509D7}" srcOrd="1" destOrd="0" presId="urn:microsoft.com/office/officeart/2005/8/layout/process5"/>
    <dgm:cxn modelId="{FEF8A389-7044-4BC7-A60C-254BABD264E8}" type="presParOf" srcId="{C51765F2-4813-4B83-AB88-5B8FF0F509D7}" destId="{E8A28B6C-09AC-4599-95B1-7FED9A635F00}" srcOrd="0" destOrd="0" presId="urn:microsoft.com/office/officeart/2005/8/layout/process5"/>
    <dgm:cxn modelId="{DD7C534F-8DA0-42DD-BB8A-BC8E5DED50E2}" type="presParOf" srcId="{31C505AD-3BA2-48F4-93B2-89328FFF0338}" destId="{EFF372F1-DF61-4D37-A86F-A7CD4F923B87}" srcOrd="2" destOrd="0" presId="urn:microsoft.com/office/officeart/2005/8/layout/process5"/>
    <dgm:cxn modelId="{B8D7A2CB-67FF-4AAB-ADA0-F986BD4CF542}" type="presParOf" srcId="{31C505AD-3BA2-48F4-93B2-89328FFF0338}" destId="{D86D6EED-1D01-4AF4-8569-942B1A1F3EBB}" srcOrd="3" destOrd="0" presId="urn:microsoft.com/office/officeart/2005/8/layout/process5"/>
    <dgm:cxn modelId="{C0A6262E-256C-4406-B9E5-9DE6B3CBD784}" type="presParOf" srcId="{D86D6EED-1D01-4AF4-8569-942B1A1F3EBB}" destId="{03EFEA4C-6677-4A8A-BAE4-287D438703BD}" srcOrd="0" destOrd="0" presId="urn:microsoft.com/office/officeart/2005/8/layout/process5"/>
    <dgm:cxn modelId="{E0599440-91A3-48DD-8C45-C67F8F00994E}" type="presParOf" srcId="{31C505AD-3BA2-48F4-93B2-89328FFF0338}" destId="{79A1AF3E-709B-4095-92CD-7D5ACEBA39B7}" srcOrd="4" destOrd="0" presId="urn:microsoft.com/office/officeart/2005/8/layout/process5"/>
    <dgm:cxn modelId="{B532FF73-B835-418C-BDD3-78D8BFB9C2BB}" type="presParOf" srcId="{31C505AD-3BA2-48F4-93B2-89328FFF0338}" destId="{D7A27F25-2F17-42AC-BF32-1487CCA49FEF}" srcOrd="5" destOrd="0" presId="urn:microsoft.com/office/officeart/2005/8/layout/process5"/>
    <dgm:cxn modelId="{ECDBAF8E-3EA4-4B34-9419-40FE7018590E}" type="presParOf" srcId="{D7A27F25-2F17-42AC-BF32-1487CCA49FEF}" destId="{9EE2BA40-A6A9-48F7-ADB7-C8B5B5DF050A}" srcOrd="0" destOrd="0" presId="urn:microsoft.com/office/officeart/2005/8/layout/process5"/>
    <dgm:cxn modelId="{83045E45-44A0-4D0F-9610-EBFF20A267FD}" type="presParOf" srcId="{31C505AD-3BA2-48F4-93B2-89328FFF0338}" destId="{01B5658F-D746-4DA8-908B-8E23975DD967}" srcOrd="6" destOrd="0" presId="urn:microsoft.com/office/officeart/2005/8/layout/process5"/>
    <dgm:cxn modelId="{43835F8D-4910-4030-9EBB-99A4081209E3}" type="presParOf" srcId="{31C505AD-3BA2-48F4-93B2-89328FFF0338}" destId="{7CCB3377-79B9-40F8-B5AA-141C4778710B}" srcOrd="7" destOrd="0" presId="urn:microsoft.com/office/officeart/2005/8/layout/process5"/>
    <dgm:cxn modelId="{5B84E48C-EA89-4EBE-B6B6-032D06FA0E18}" type="presParOf" srcId="{7CCB3377-79B9-40F8-B5AA-141C4778710B}" destId="{70BA8FA4-B472-43DA-B2DC-E2F807232064}" srcOrd="0" destOrd="0" presId="urn:microsoft.com/office/officeart/2005/8/layout/process5"/>
    <dgm:cxn modelId="{4104DD6B-E874-42D9-A2B8-FB06A1CC201B}" type="presParOf" srcId="{31C505AD-3BA2-48F4-93B2-89328FFF0338}" destId="{EF914BE9-E7C7-4451-AA44-F4A2A1F6FB4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DE83C6C-8B19-4FC8-B865-0FB1022A5B6D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78A0E15-9CFB-4F9C-9274-3C59C70EF692}">
      <dgm:prSet phldrT="[Text]" custT="1"/>
      <dgm:spPr/>
      <dgm:t>
        <a:bodyPr/>
        <a:lstStyle/>
        <a:p>
          <a:r>
            <a:rPr lang="en-GB" sz="2400" b="1" dirty="0" smtClean="0"/>
            <a:t>Gwneud penderfyniadau yn effeithio'n arwyddocaol ar fywyd o ddydd i ddydd</a:t>
          </a:r>
          <a:endParaRPr lang="cy-GB" sz="2400" b="1" dirty="0"/>
        </a:p>
      </dgm:t>
    </dgm:pt>
    <dgm:pt modelId="{07D6C997-476B-4E16-A71F-498C2379A9AA}" type="parTrans" cxnId="{7890D0CB-30FF-4B44-8B94-AEA224126422}">
      <dgm:prSet/>
      <dgm:spPr/>
      <dgm:t>
        <a:bodyPr/>
        <a:lstStyle/>
        <a:p>
          <a:endParaRPr lang="en-GB"/>
        </a:p>
      </dgm:t>
    </dgm:pt>
    <dgm:pt modelId="{4BD5A3E3-2652-47ED-8870-DCE772343C32}" type="sibTrans" cxnId="{7890D0CB-30FF-4B44-8B94-AEA224126422}">
      <dgm:prSet/>
      <dgm:spPr/>
      <dgm:t>
        <a:bodyPr/>
        <a:lstStyle/>
        <a:p>
          <a:endParaRPr lang="en-GB"/>
        </a:p>
      </dgm:t>
    </dgm:pt>
    <dgm:pt modelId="{39908868-E6AF-4F76-9F73-7148E424FE7C}">
      <dgm:prSet phldrT="[Text]" custT="1"/>
      <dgm:spPr/>
      <dgm:t>
        <a:bodyPr/>
        <a:lstStyle/>
        <a:p>
          <a:r>
            <a:rPr lang="en-GB" sz="2400" b="1" dirty="0" smtClean="0"/>
            <a:t>Effaith ffactorau allanol gofal a chymorth</a:t>
          </a:r>
          <a:endParaRPr lang="cy-GB" sz="2400" b="1" dirty="0"/>
        </a:p>
      </dgm:t>
    </dgm:pt>
    <dgm:pt modelId="{8680E126-B13D-4194-B28E-53E5F18A9054}" type="parTrans" cxnId="{B125D743-C427-4105-9576-E68188B6A022}">
      <dgm:prSet/>
      <dgm:spPr/>
      <dgm:t>
        <a:bodyPr/>
        <a:lstStyle/>
        <a:p>
          <a:endParaRPr lang="en-GB"/>
        </a:p>
      </dgm:t>
    </dgm:pt>
    <dgm:pt modelId="{6C583307-4144-4D41-8081-EEB3D299212F}" type="sibTrans" cxnId="{B125D743-C427-4105-9576-E68188B6A022}">
      <dgm:prSet/>
      <dgm:spPr/>
      <dgm:t>
        <a:bodyPr/>
        <a:lstStyle/>
        <a:p>
          <a:endParaRPr lang="en-GB"/>
        </a:p>
      </dgm:t>
    </dgm:pt>
    <dgm:pt modelId="{59D691B1-7BCF-443C-80C9-C24AEAE084D8}">
      <dgm:prSet phldrT="[Text]" custT="1"/>
      <dgm:spPr/>
      <dgm:t>
        <a:bodyPr/>
        <a:lstStyle/>
        <a:p>
          <a:r>
            <a:rPr lang="en-GB" sz="2400" b="1" dirty="0" smtClean="0"/>
            <a:t>Pan amheuir bod risg o niwed neu esgeuluso</a:t>
          </a:r>
          <a:endParaRPr lang="cy-GB" sz="2400" b="1" dirty="0"/>
        </a:p>
      </dgm:t>
    </dgm:pt>
    <dgm:pt modelId="{CC27E32A-79C8-4215-987C-25D3EC2CA19A}" type="parTrans" cxnId="{4DAB1132-18FF-43A1-B5A3-9668783E6A73}">
      <dgm:prSet/>
      <dgm:spPr/>
      <dgm:t>
        <a:bodyPr/>
        <a:lstStyle/>
        <a:p>
          <a:endParaRPr lang="en-GB"/>
        </a:p>
      </dgm:t>
    </dgm:pt>
    <dgm:pt modelId="{A31E6E3E-C084-4E57-ABE8-6136FB1DF904}" type="sibTrans" cxnId="{4DAB1132-18FF-43A1-B5A3-9668783E6A73}">
      <dgm:prSet/>
      <dgm:spPr/>
      <dgm:t>
        <a:bodyPr/>
        <a:lstStyle/>
        <a:p>
          <a:endParaRPr lang="en-GB"/>
        </a:p>
      </dgm:t>
    </dgm:pt>
    <dgm:pt modelId="{52F73144-20F2-4A24-B476-48D85C88945C}">
      <dgm:prSet custT="1"/>
      <dgm:spPr/>
      <dgm:t>
        <a:bodyPr/>
        <a:lstStyle/>
        <a:p>
          <a:r>
            <a:rPr lang="en-GB" sz="2400" b="1" dirty="0" smtClean="0"/>
            <a:t>Wrth baratoi i adael yr ysbyty a dychwelyd i'r gymuned</a:t>
          </a:r>
          <a:endParaRPr lang="cy-GB" sz="2400" b="1" dirty="0"/>
        </a:p>
      </dgm:t>
    </dgm:pt>
    <dgm:pt modelId="{A79CCC92-B7EC-4FB5-A693-8FC2F381065F}" type="parTrans" cxnId="{0D01A6E4-6A6F-4D11-AB2B-0DFBF7522B02}">
      <dgm:prSet/>
      <dgm:spPr/>
      <dgm:t>
        <a:bodyPr/>
        <a:lstStyle/>
        <a:p>
          <a:endParaRPr lang="en-GB"/>
        </a:p>
      </dgm:t>
    </dgm:pt>
    <dgm:pt modelId="{6FECCB41-B88C-4A22-871D-42265911607E}" type="sibTrans" cxnId="{0D01A6E4-6A6F-4D11-AB2B-0DFBF7522B02}">
      <dgm:prSet/>
      <dgm:spPr/>
      <dgm:t>
        <a:bodyPr/>
        <a:lstStyle/>
        <a:p>
          <a:endParaRPr lang="en-GB"/>
        </a:p>
      </dgm:t>
    </dgm:pt>
    <dgm:pt modelId="{68100598-8635-47F6-89DB-9D851BDC8829}" type="pres">
      <dgm:prSet presAssocID="{4DE83C6C-8B19-4FC8-B865-0FB1022A5B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A44612-7B38-407B-9917-631D7694529C}" type="pres">
      <dgm:prSet presAssocID="{278A0E15-9CFB-4F9C-9274-3C59C70EF692}" presName="parentLin" presStyleCnt="0"/>
      <dgm:spPr/>
      <dgm:t>
        <a:bodyPr/>
        <a:lstStyle/>
        <a:p>
          <a:endParaRPr lang="en-GB"/>
        </a:p>
      </dgm:t>
    </dgm:pt>
    <dgm:pt modelId="{562BA04A-0087-4D2B-92D7-1FE6AFFDF47E}" type="pres">
      <dgm:prSet presAssocID="{278A0E15-9CFB-4F9C-9274-3C59C70EF692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041C312A-AF70-4F21-89BF-3F87AB441E7A}" type="pres">
      <dgm:prSet presAssocID="{278A0E15-9CFB-4F9C-9274-3C59C70EF692}" presName="parentText" presStyleLbl="node1" presStyleIdx="0" presStyleCnt="4" custScaleX="142857" custScaleY="20791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24575-E101-4D6D-B262-8995597C7C37}" type="pres">
      <dgm:prSet presAssocID="{278A0E15-9CFB-4F9C-9274-3C59C70EF692}" presName="negativeSpace" presStyleCnt="0"/>
      <dgm:spPr/>
      <dgm:t>
        <a:bodyPr/>
        <a:lstStyle/>
        <a:p>
          <a:endParaRPr lang="en-GB"/>
        </a:p>
      </dgm:t>
    </dgm:pt>
    <dgm:pt modelId="{3CB0148F-99E9-426F-8287-138F9BA835C0}" type="pres">
      <dgm:prSet presAssocID="{278A0E15-9CFB-4F9C-9274-3C59C70EF69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2BC55B-69C9-43D0-9907-CDE5280AB10E}" type="pres">
      <dgm:prSet presAssocID="{4BD5A3E3-2652-47ED-8870-DCE772343C32}" presName="spaceBetweenRectangles" presStyleCnt="0"/>
      <dgm:spPr/>
      <dgm:t>
        <a:bodyPr/>
        <a:lstStyle/>
        <a:p>
          <a:endParaRPr lang="en-GB"/>
        </a:p>
      </dgm:t>
    </dgm:pt>
    <dgm:pt modelId="{4F7CB422-F8A5-426E-9102-024CF10BB094}" type="pres">
      <dgm:prSet presAssocID="{39908868-E6AF-4F76-9F73-7148E424FE7C}" presName="parentLin" presStyleCnt="0"/>
      <dgm:spPr/>
      <dgm:t>
        <a:bodyPr/>
        <a:lstStyle/>
        <a:p>
          <a:endParaRPr lang="en-GB"/>
        </a:p>
      </dgm:t>
    </dgm:pt>
    <dgm:pt modelId="{3E7C4ADC-B30A-438C-BC77-116DFF386023}" type="pres">
      <dgm:prSet presAssocID="{39908868-E6AF-4F76-9F73-7148E424FE7C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24ABF437-F96B-422D-A74B-504EBFC14AAB}" type="pres">
      <dgm:prSet presAssocID="{39908868-E6AF-4F76-9F73-7148E424FE7C}" presName="parentText" presStyleLbl="node1" presStyleIdx="1" presStyleCnt="4" custScaleX="142857" custScaleY="17520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31F4C9-D181-4B35-A5F6-307A0BA4F098}" type="pres">
      <dgm:prSet presAssocID="{39908868-E6AF-4F76-9F73-7148E424FE7C}" presName="negativeSpace" presStyleCnt="0"/>
      <dgm:spPr/>
      <dgm:t>
        <a:bodyPr/>
        <a:lstStyle/>
        <a:p>
          <a:endParaRPr lang="en-GB"/>
        </a:p>
      </dgm:t>
    </dgm:pt>
    <dgm:pt modelId="{E78E4FCD-E2BA-43C2-8345-5C2477173A73}" type="pres">
      <dgm:prSet presAssocID="{39908868-E6AF-4F76-9F73-7148E424FE7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29E552-B3CA-4AE6-9329-1B62026438B6}" type="pres">
      <dgm:prSet presAssocID="{6C583307-4144-4D41-8081-EEB3D299212F}" presName="spaceBetweenRectangles" presStyleCnt="0"/>
      <dgm:spPr/>
      <dgm:t>
        <a:bodyPr/>
        <a:lstStyle/>
        <a:p>
          <a:endParaRPr lang="en-GB"/>
        </a:p>
      </dgm:t>
    </dgm:pt>
    <dgm:pt modelId="{1E0F6337-8EAC-4210-A5AA-75ED995D7651}" type="pres">
      <dgm:prSet presAssocID="{59D691B1-7BCF-443C-80C9-C24AEAE084D8}" presName="parentLin" presStyleCnt="0"/>
      <dgm:spPr/>
      <dgm:t>
        <a:bodyPr/>
        <a:lstStyle/>
        <a:p>
          <a:endParaRPr lang="en-GB"/>
        </a:p>
      </dgm:t>
    </dgm:pt>
    <dgm:pt modelId="{C7FDA698-8628-4136-A6F5-22B6447A16B3}" type="pres">
      <dgm:prSet presAssocID="{59D691B1-7BCF-443C-80C9-C24AEAE084D8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CF66BB5D-F9DC-434A-A59A-643CAEBD5FC9}" type="pres">
      <dgm:prSet presAssocID="{59D691B1-7BCF-443C-80C9-C24AEAE084D8}" presName="parentText" presStyleLbl="node1" presStyleIdx="2" presStyleCnt="4" custScaleX="142857" custScaleY="17048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D7F77C-B106-4498-B80F-FFE978EB39FD}" type="pres">
      <dgm:prSet presAssocID="{59D691B1-7BCF-443C-80C9-C24AEAE084D8}" presName="negativeSpace" presStyleCnt="0"/>
      <dgm:spPr/>
      <dgm:t>
        <a:bodyPr/>
        <a:lstStyle/>
        <a:p>
          <a:endParaRPr lang="en-GB"/>
        </a:p>
      </dgm:t>
    </dgm:pt>
    <dgm:pt modelId="{48D98403-2FCA-4C19-9476-BF1A91E32DF3}" type="pres">
      <dgm:prSet presAssocID="{59D691B1-7BCF-443C-80C9-C24AEAE084D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AC092A-DCEA-40B7-95CB-148F37975713}" type="pres">
      <dgm:prSet presAssocID="{A31E6E3E-C084-4E57-ABE8-6136FB1DF904}" presName="spaceBetweenRectangles" presStyleCnt="0"/>
      <dgm:spPr/>
      <dgm:t>
        <a:bodyPr/>
        <a:lstStyle/>
        <a:p>
          <a:endParaRPr lang="en-GB"/>
        </a:p>
      </dgm:t>
    </dgm:pt>
    <dgm:pt modelId="{14CE57AF-45DF-411D-A3B1-2684B5B97F72}" type="pres">
      <dgm:prSet presAssocID="{52F73144-20F2-4A24-B476-48D85C88945C}" presName="parentLin" presStyleCnt="0"/>
      <dgm:spPr/>
      <dgm:t>
        <a:bodyPr/>
        <a:lstStyle/>
        <a:p>
          <a:endParaRPr lang="en-GB"/>
        </a:p>
      </dgm:t>
    </dgm:pt>
    <dgm:pt modelId="{68ACC00F-08DF-4998-847D-FC56786050F8}" type="pres">
      <dgm:prSet presAssocID="{52F73144-20F2-4A24-B476-48D85C88945C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82B77AA9-3F54-4AFA-AFFD-A8C4027ACDEF}" type="pres">
      <dgm:prSet presAssocID="{52F73144-20F2-4A24-B476-48D85C88945C}" presName="parentText" presStyleLbl="node1" presStyleIdx="3" presStyleCnt="4" custScaleX="142857" custScaleY="1824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95681F-DB5A-4030-A260-A73773D739DE}" type="pres">
      <dgm:prSet presAssocID="{52F73144-20F2-4A24-B476-48D85C88945C}" presName="negativeSpace" presStyleCnt="0"/>
      <dgm:spPr/>
      <dgm:t>
        <a:bodyPr/>
        <a:lstStyle/>
        <a:p>
          <a:endParaRPr lang="en-GB"/>
        </a:p>
      </dgm:t>
    </dgm:pt>
    <dgm:pt modelId="{2AEF6546-4768-43C5-8FB9-00AFD4FE1FFB}" type="pres">
      <dgm:prSet presAssocID="{52F73144-20F2-4A24-B476-48D85C88945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19E66A-E8C7-4578-B4C8-36CA70526D71}" type="presOf" srcId="{39908868-E6AF-4F76-9F73-7148E424FE7C}" destId="{24ABF437-F96B-422D-A74B-504EBFC14AAB}" srcOrd="1" destOrd="0" presId="urn:microsoft.com/office/officeart/2005/8/layout/list1"/>
    <dgm:cxn modelId="{B125D743-C427-4105-9576-E68188B6A022}" srcId="{4DE83C6C-8B19-4FC8-B865-0FB1022A5B6D}" destId="{39908868-E6AF-4F76-9F73-7148E424FE7C}" srcOrd="1" destOrd="0" parTransId="{8680E126-B13D-4194-B28E-53E5F18A9054}" sibTransId="{6C583307-4144-4D41-8081-EEB3D299212F}"/>
    <dgm:cxn modelId="{7890D0CB-30FF-4B44-8B94-AEA224126422}" srcId="{4DE83C6C-8B19-4FC8-B865-0FB1022A5B6D}" destId="{278A0E15-9CFB-4F9C-9274-3C59C70EF692}" srcOrd="0" destOrd="0" parTransId="{07D6C997-476B-4E16-A71F-498C2379A9AA}" sibTransId="{4BD5A3E3-2652-47ED-8870-DCE772343C32}"/>
    <dgm:cxn modelId="{FDD079ED-D704-4844-AD67-5A788C56E5EF}" type="presOf" srcId="{278A0E15-9CFB-4F9C-9274-3C59C70EF692}" destId="{041C312A-AF70-4F21-89BF-3F87AB441E7A}" srcOrd="1" destOrd="0" presId="urn:microsoft.com/office/officeart/2005/8/layout/list1"/>
    <dgm:cxn modelId="{0D01A6E4-6A6F-4D11-AB2B-0DFBF7522B02}" srcId="{4DE83C6C-8B19-4FC8-B865-0FB1022A5B6D}" destId="{52F73144-20F2-4A24-B476-48D85C88945C}" srcOrd="3" destOrd="0" parTransId="{A79CCC92-B7EC-4FB5-A693-8FC2F381065F}" sibTransId="{6FECCB41-B88C-4A22-871D-42265911607E}"/>
    <dgm:cxn modelId="{E9D833AB-8873-498C-B77C-4730CF841282}" type="presOf" srcId="{52F73144-20F2-4A24-B476-48D85C88945C}" destId="{82B77AA9-3F54-4AFA-AFFD-A8C4027ACDEF}" srcOrd="1" destOrd="0" presId="urn:microsoft.com/office/officeart/2005/8/layout/list1"/>
    <dgm:cxn modelId="{F5071DA7-CE78-4655-878E-F6886501AB94}" type="presOf" srcId="{52F73144-20F2-4A24-B476-48D85C88945C}" destId="{68ACC00F-08DF-4998-847D-FC56786050F8}" srcOrd="0" destOrd="0" presId="urn:microsoft.com/office/officeart/2005/8/layout/list1"/>
    <dgm:cxn modelId="{EB96B174-F612-4242-A930-5F74F9BBA080}" type="presOf" srcId="{59D691B1-7BCF-443C-80C9-C24AEAE084D8}" destId="{C7FDA698-8628-4136-A6F5-22B6447A16B3}" srcOrd="0" destOrd="0" presId="urn:microsoft.com/office/officeart/2005/8/layout/list1"/>
    <dgm:cxn modelId="{0DAB41E9-3ACF-4B5A-93A4-84FEC329D718}" type="presOf" srcId="{39908868-E6AF-4F76-9F73-7148E424FE7C}" destId="{3E7C4ADC-B30A-438C-BC77-116DFF386023}" srcOrd="0" destOrd="0" presId="urn:microsoft.com/office/officeart/2005/8/layout/list1"/>
    <dgm:cxn modelId="{4DAB1132-18FF-43A1-B5A3-9668783E6A73}" srcId="{4DE83C6C-8B19-4FC8-B865-0FB1022A5B6D}" destId="{59D691B1-7BCF-443C-80C9-C24AEAE084D8}" srcOrd="2" destOrd="0" parTransId="{CC27E32A-79C8-4215-987C-25D3EC2CA19A}" sibTransId="{A31E6E3E-C084-4E57-ABE8-6136FB1DF904}"/>
    <dgm:cxn modelId="{A59BF51C-E572-4E28-90E6-98FDC2F782B7}" type="presOf" srcId="{278A0E15-9CFB-4F9C-9274-3C59C70EF692}" destId="{562BA04A-0087-4D2B-92D7-1FE6AFFDF47E}" srcOrd="0" destOrd="0" presId="urn:microsoft.com/office/officeart/2005/8/layout/list1"/>
    <dgm:cxn modelId="{9C80FBA2-A485-40A2-83A2-D1798457B0EB}" type="presOf" srcId="{4DE83C6C-8B19-4FC8-B865-0FB1022A5B6D}" destId="{68100598-8635-47F6-89DB-9D851BDC8829}" srcOrd="0" destOrd="0" presId="urn:microsoft.com/office/officeart/2005/8/layout/list1"/>
    <dgm:cxn modelId="{804D95EF-8788-42F6-A8E1-E3DF61C3B352}" type="presOf" srcId="{59D691B1-7BCF-443C-80C9-C24AEAE084D8}" destId="{CF66BB5D-F9DC-434A-A59A-643CAEBD5FC9}" srcOrd="1" destOrd="0" presId="urn:microsoft.com/office/officeart/2005/8/layout/list1"/>
    <dgm:cxn modelId="{B8C0E0B3-F229-4819-B709-05C4A31B804B}" type="presParOf" srcId="{68100598-8635-47F6-89DB-9D851BDC8829}" destId="{CCA44612-7B38-407B-9917-631D7694529C}" srcOrd="0" destOrd="0" presId="urn:microsoft.com/office/officeart/2005/8/layout/list1"/>
    <dgm:cxn modelId="{E5D6B030-8A38-4908-B7D0-E42B4C53BB37}" type="presParOf" srcId="{CCA44612-7B38-407B-9917-631D7694529C}" destId="{562BA04A-0087-4D2B-92D7-1FE6AFFDF47E}" srcOrd="0" destOrd="0" presId="urn:microsoft.com/office/officeart/2005/8/layout/list1"/>
    <dgm:cxn modelId="{F12FA2F4-DD90-465B-BAED-C7D6752780C7}" type="presParOf" srcId="{CCA44612-7B38-407B-9917-631D7694529C}" destId="{041C312A-AF70-4F21-89BF-3F87AB441E7A}" srcOrd="1" destOrd="0" presId="urn:microsoft.com/office/officeart/2005/8/layout/list1"/>
    <dgm:cxn modelId="{B6B90A47-2CCB-40D2-8EE8-099A4133CB42}" type="presParOf" srcId="{68100598-8635-47F6-89DB-9D851BDC8829}" destId="{66E24575-E101-4D6D-B262-8995597C7C37}" srcOrd="1" destOrd="0" presId="urn:microsoft.com/office/officeart/2005/8/layout/list1"/>
    <dgm:cxn modelId="{8CEBEA63-A0F6-45E8-998B-6928C2E16160}" type="presParOf" srcId="{68100598-8635-47F6-89DB-9D851BDC8829}" destId="{3CB0148F-99E9-426F-8287-138F9BA835C0}" srcOrd="2" destOrd="0" presId="urn:microsoft.com/office/officeart/2005/8/layout/list1"/>
    <dgm:cxn modelId="{366690E4-99CC-4EA6-8112-C6B6633070C0}" type="presParOf" srcId="{68100598-8635-47F6-89DB-9D851BDC8829}" destId="{C22BC55B-69C9-43D0-9907-CDE5280AB10E}" srcOrd="3" destOrd="0" presId="urn:microsoft.com/office/officeart/2005/8/layout/list1"/>
    <dgm:cxn modelId="{BD15866D-225D-4636-88FB-562FEA9A808A}" type="presParOf" srcId="{68100598-8635-47F6-89DB-9D851BDC8829}" destId="{4F7CB422-F8A5-426E-9102-024CF10BB094}" srcOrd="4" destOrd="0" presId="urn:microsoft.com/office/officeart/2005/8/layout/list1"/>
    <dgm:cxn modelId="{9944B483-EFF4-4097-8690-AE76A591A83B}" type="presParOf" srcId="{4F7CB422-F8A5-426E-9102-024CF10BB094}" destId="{3E7C4ADC-B30A-438C-BC77-116DFF386023}" srcOrd="0" destOrd="0" presId="urn:microsoft.com/office/officeart/2005/8/layout/list1"/>
    <dgm:cxn modelId="{F9EDF96E-118D-4D9E-8C62-46C5B5A61978}" type="presParOf" srcId="{4F7CB422-F8A5-426E-9102-024CF10BB094}" destId="{24ABF437-F96B-422D-A74B-504EBFC14AAB}" srcOrd="1" destOrd="0" presId="urn:microsoft.com/office/officeart/2005/8/layout/list1"/>
    <dgm:cxn modelId="{4E29FB35-25A9-4DED-A0CA-5EADBE0364FF}" type="presParOf" srcId="{68100598-8635-47F6-89DB-9D851BDC8829}" destId="{DA31F4C9-D181-4B35-A5F6-307A0BA4F098}" srcOrd="5" destOrd="0" presId="urn:microsoft.com/office/officeart/2005/8/layout/list1"/>
    <dgm:cxn modelId="{1DB7D0FB-6799-44BF-9FCB-F661191D37D5}" type="presParOf" srcId="{68100598-8635-47F6-89DB-9D851BDC8829}" destId="{E78E4FCD-E2BA-43C2-8345-5C2477173A73}" srcOrd="6" destOrd="0" presId="urn:microsoft.com/office/officeart/2005/8/layout/list1"/>
    <dgm:cxn modelId="{2F353DE0-3565-4900-B903-B7773BF9A019}" type="presParOf" srcId="{68100598-8635-47F6-89DB-9D851BDC8829}" destId="{1229E552-B3CA-4AE6-9329-1B62026438B6}" srcOrd="7" destOrd="0" presId="urn:microsoft.com/office/officeart/2005/8/layout/list1"/>
    <dgm:cxn modelId="{99E9C388-C5CD-4B14-9F96-A57119AD5357}" type="presParOf" srcId="{68100598-8635-47F6-89DB-9D851BDC8829}" destId="{1E0F6337-8EAC-4210-A5AA-75ED995D7651}" srcOrd="8" destOrd="0" presId="urn:microsoft.com/office/officeart/2005/8/layout/list1"/>
    <dgm:cxn modelId="{49999703-67AB-4050-8821-1ED88BD08286}" type="presParOf" srcId="{1E0F6337-8EAC-4210-A5AA-75ED995D7651}" destId="{C7FDA698-8628-4136-A6F5-22B6447A16B3}" srcOrd="0" destOrd="0" presId="urn:microsoft.com/office/officeart/2005/8/layout/list1"/>
    <dgm:cxn modelId="{C5A0AFA7-2375-411A-A26F-8FED06B298D3}" type="presParOf" srcId="{1E0F6337-8EAC-4210-A5AA-75ED995D7651}" destId="{CF66BB5D-F9DC-434A-A59A-643CAEBD5FC9}" srcOrd="1" destOrd="0" presId="urn:microsoft.com/office/officeart/2005/8/layout/list1"/>
    <dgm:cxn modelId="{6CAFBF5B-43FF-441A-B4B4-CBA714A8F0E8}" type="presParOf" srcId="{68100598-8635-47F6-89DB-9D851BDC8829}" destId="{0DD7F77C-B106-4498-B80F-FFE978EB39FD}" srcOrd="9" destOrd="0" presId="urn:microsoft.com/office/officeart/2005/8/layout/list1"/>
    <dgm:cxn modelId="{B810D3D9-AF08-4A3F-B17F-166D9CAC5DA6}" type="presParOf" srcId="{68100598-8635-47F6-89DB-9D851BDC8829}" destId="{48D98403-2FCA-4C19-9476-BF1A91E32DF3}" srcOrd="10" destOrd="0" presId="urn:microsoft.com/office/officeart/2005/8/layout/list1"/>
    <dgm:cxn modelId="{B8EDA49D-D150-4FD9-89AE-B3B40F3089F1}" type="presParOf" srcId="{68100598-8635-47F6-89DB-9D851BDC8829}" destId="{C6AC092A-DCEA-40B7-95CB-148F37975713}" srcOrd="11" destOrd="0" presId="urn:microsoft.com/office/officeart/2005/8/layout/list1"/>
    <dgm:cxn modelId="{A40E8308-6DAD-4E3C-B8B9-BD7F50E12A79}" type="presParOf" srcId="{68100598-8635-47F6-89DB-9D851BDC8829}" destId="{14CE57AF-45DF-411D-A3B1-2684B5B97F72}" srcOrd="12" destOrd="0" presId="urn:microsoft.com/office/officeart/2005/8/layout/list1"/>
    <dgm:cxn modelId="{692658EB-EAB4-473C-B87E-88D6B3319078}" type="presParOf" srcId="{14CE57AF-45DF-411D-A3B1-2684B5B97F72}" destId="{68ACC00F-08DF-4998-847D-FC56786050F8}" srcOrd="0" destOrd="0" presId="urn:microsoft.com/office/officeart/2005/8/layout/list1"/>
    <dgm:cxn modelId="{F6A34325-570D-4BD1-86A2-176B163159D3}" type="presParOf" srcId="{14CE57AF-45DF-411D-A3B1-2684B5B97F72}" destId="{82B77AA9-3F54-4AFA-AFFD-A8C4027ACDEF}" srcOrd="1" destOrd="0" presId="urn:microsoft.com/office/officeart/2005/8/layout/list1"/>
    <dgm:cxn modelId="{D9AFAF19-CD73-4729-A0E9-9D856F9939BD}" type="presParOf" srcId="{68100598-8635-47F6-89DB-9D851BDC8829}" destId="{1895681F-DB5A-4030-A260-A73773D739DE}" srcOrd="13" destOrd="0" presId="urn:microsoft.com/office/officeart/2005/8/layout/list1"/>
    <dgm:cxn modelId="{048656C5-445A-4D57-9EE8-EE92C760B3E5}" type="presParOf" srcId="{68100598-8635-47F6-89DB-9D851BDC8829}" destId="{2AEF6546-4768-43C5-8FB9-00AFD4FE1F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8E828-F0B2-41E5-830A-20D345EE9877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CC5C05-EECA-40DC-AE02-77BED96493CA}">
      <dgm:prSet phldrT="[Text]" custT="1"/>
      <dgm:spPr/>
      <dgm:t>
        <a:bodyPr/>
        <a:lstStyle/>
        <a:p>
          <a:r>
            <a:rPr lang="en-GB" sz="2400" b="1" dirty="0" smtClean="0"/>
            <a:t>Atebolrwydd</a:t>
          </a:r>
          <a:endParaRPr lang="cy-GB" sz="2400" b="1" dirty="0"/>
        </a:p>
      </dgm:t>
    </dgm:pt>
    <dgm:pt modelId="{E8A6D29F-AFC8-41E7-844E-607238DAB015}" type="parTrans" cxnId="{D2373CF7-9146-42B5-8B52-548A527C60D2}">
      <dgm:prSet/>
      <dgm:spPr/>
      <dgm:t>
        <a:bodyPr/>
        <a:lstStyle/>
        <a:p>
          <a:endParaRPr lang="en-GB"/>
        </a:p>
      </dgm:t>
    </dgm:pt>
    <dgm:pt modelId="{8F0C19F5-6A86-4650-8DB0-0CEFCFE15FF2}" type="sibTrans" cxnId="{D2373CF7-9146-42B5-8B52-548A527C60D2}">
      <dgm:prSet/>
      <dgm:spPr/>
      <dgm:t>
        <a:bodyPr/>
        <a:lstStyle/>
        <a:p>
          <a:endParaRPr lang="en-GB"/>
        </a:p>
      </dgm:t>
    </dgm:pt>
    <dgm:pt modelId="{914796DC-AF34-4E66-A237-B0CF5F3A6976}">
      <dgm:prSet phldrT="[Text]" custT="1"/>
      <dgm:spPr/>
      <dgm:t>
        <a:bodyPr/>
        <a:lstStyle/>
        <a:p>
          <a:r>
            <a:rPr lang="en-GB" sz="2400" b="1" dirty="0" smtClean="0"/>
            <a:t>Hygyrchedd</a:t>
          </a:r>
          <a:endParaRPr lang="cy-GB" sz="2400" b="1" dirty="0"/>
        </a:p>
      </dgm:t>
    </dgm:pt>
    <dgm:pt modelId="{43FE35EF-A812-4966-B5F5-9C68B489AC78}" type="parTrans" cxnId="{8D7F33E4-7E22-44D5-B0BB-D163FAF6683A}">
      <dgm:prSet/>
      <dgm:spPr/>
      <dgm:t>
        <a:bodyPr/>
        <a:lstStyle/>
        <a:p>
          <a:endParaRPr lang="en-GB"/>
        </a:p>
      </dgm:t>
    </dgm:pt>
    <dgm:pt modelId="{5355A249-4BF2-401F-AB50-03862800A941}" type="sibTrans" cxnId="{8D7F33E4-7E22-44D5-B0BB-D163FAF6683A}">
      <dgm:prSet/>
      <dgm:spPr/>
      <dgm:t>
        <a:bodyPr/>
        <a:lstStyle/>
        <a:p>
          <a:endParaRPr lang="en-GB"/>
        </a:p>
      </dgm:t>
    </dgm:pt>
    <dgm:pt modelId="{AAD6C130-855A-49BE-9D43-5AE647E84A16}">
      <dgm:prSet phldrT="[Text]" custT="1"/>
      <dgm:spPr/>
      <dgm:t>
        <a:bodyPr/>
        <a:lstStyle/>
        <a:p>
          <a:r>
            <a:rPr lang="en-GB" sz="2400" b="1" dirty="0" smtClean="0"/>
            <a:t>Cefnogi eiriolwyr</a:t>
          </a:r>
          <a:endParaRPr lang="cy-GB" sz="2400" b="1" dirty="0"/>
        </a:p>
      </dgm:t>
    </dgm:pt>
    <dgm:pt modelId="{E1878D74-619E-4AEC-9062-925FFDAACA6B}" type="parTrans" cxnId="{1E825370-8E0D-48C2-BD57-8C144A49C226}">
      <dgm:prSet/>
      <dgm:spPr/>
      <dgm:t>
        <a:bodyPr/>
        <a:lstStyle/>
        <a:p>
          <a:endParaRPr lang="en-GB"/>
        </a:p>
      </dgm:t>
    </dgm:pt>
    <dgm:pt modelId="{D8C456BF-1000-4B5C-90B3-8C71EB00A024}" type="sibTrans" cxnId="{1E825370-8E0D-48C2-BD57-8C144A49C226}">
      <dgm:prSet/>
      <dgm:spPr/>
      <dgm:t>
        <a:bodyPr/>
        <a:lstStyle/>
        <a:p>
          <a:endParaRPr lang="en-GB"/>
        </a:p>
      </dgm:t>
    </dgm:pt>
    <dgm:pt modelId="{4FD89C04-15BA-4114-A059-0F01F7A2A056}">
      <dgm:prSet custT="1"/>
      <dgm:spPr/>
      <dgm:t>
        <a:bodyPr/>
        <a:lstStyle/>
        <a:p>
          <a:r>
            <a:rPr lang="en-GB" sz="2400" b="1" dirty="0" smtClean="0"/>
            <a:t>Cyfrinachedd</a:t>
          </a:r>
          <a:endParaRPr lang="cy-GB" sz="2400" b="1" dirty="0"/>
        </a:p>
      </dgm:t>
    </dgm:pt>
    <dgm:pt modelId="{B5EA30E1-AAE2-4BC1-A995-C82594CB750D}" type="parTrans" cxnId="{EB67B7CA-702E-4ADE-A3E4-B8B9FCBFE2EB}">
      <dgm:prSet/>
      <dgm:spPr/>
      <dgm:t>
        <a:bodyPr/>
        <a:lstStyle/>
        <a:p>
          <a:endParaRPr lang="en-GB"/>
        </a:p>
      </dgm:t>
    </dgm:pt>
    <dgm:pt modelId="{23004FC9-5DE9-473B-B202-8A3672139FA7}" type="sibTrans" cxnId="{EB67B7CA-702E-4ADE-A3E4-B8B9FCBFE2EB}">
      <dgm:prSet/>
      <dgm:spPr/>
      <dgm:t>
        <a:bodyPr/>
        <a:lstStyle/>
        <a:p>
          <a:endParaRPr lang="en-GB"/>
        </a:p>
      </dgm:t>
    </dgm:pt>
    <dgm:pt modelId="{E2D121D3-70C1-4035-B518-284CCC1AE3E7}">
      <dgm:prSet custT="1"/>
      <dgm:spPr/>
      <dgm:t>
        <a:bodyPr/>
        <a:lstStyle/>
        <a:p>
          <a:r>
            <a:rPr lang="en-GB" sz="2400" b="1" dirty="0" smtClean="0"/>
            <a:t>Cwynion</a:t>
          </a:r>
          <a:endParaRPr lang="cy-GB" sz="2400" b="1" dirty="0"/>
        </a:p>
      </dgm:t>
    </dgm:pt>
    <dgm:pt modelId="{BE623100-CD50-4E1B-9A4D-ED8888682D87}" type="parTrans" cxnId="{5F36F8A2-D813-45AB-91CA-3E6EA6B9602D}">
      <dgm:prSet/>
      <dgm:spPr/>
      <dgm:t>
        <a:bodyPr/>
        <a:lstStyle/>
        <a:p>
          <a:endParaRPr lang="en-GB"/>
        </a:p>
      </dgm:t>
    </dgm:pt>
    <dgm:pt modelId="{B74CBAE3-158F-421A-8077-2DA9C7529F42}" type="sibTrans" cxnId="{5F36F8A2-D813-45AB-91CA-3E6EA6B9602D}">
      <dgm:prSet/>
      <dgm:spPr/>
      <dgm:t>
        <a:bodyPr/>
        <a:lstStyle/>
        <a:p>
          <a:endParaRPr lang="en-GB"/>
        </a:p>
      </dgm:t>
    </dgm:pt>
    <dgm:pt modelId="{E5E7AD24-CAD1-4024-92BF-EC7F4C8D4BE4}">
      <dgm:prSet custT="1"/>
      <dgm:spPr/>
      <dgm:t>
        <a:bodyPr/>
        <a:lstStyle/>
        <a:p>
          <a:r>
            <a:rPr lang="en-GB" sz="2400" b="1" dirty="0" smtClean="0"/>
            <a:t>Diogelu</a:t>
          </a:r>
          <a:endParaRPr lang="cy-GB" sz="2400" b="1" dirty="0"/>
        </a:p>
      </dgm:t>
    </dgm:pt>
    <dgm:pt modelId="{6E43F828-6152-401A-A1A0-9235D2E175B2}" type="parTrans" cxnId="{5F88843E-FAE1-45A0-BA0D-CA55BF5B1EDE}">
      <dgm:prSet/>
      <dgm:spPr/>
      <dgm:t>
        <a:bodyPr/>
        <a:lstStyle/>
        <a:p>
          <a:endParaRPr lang="en-GB"/>
        </a:p>
      </dgm:t>
    </dgm:pt>
    <dgm:pt modelId="{FD5CE972-BC85-4F80-9A99-8D14FD509EE1}" type="sibTrans" cxnId="{5F88843E-FAE1-45A0-BA0D-CA55BF5B1EDE}">
      <dgm:prSet/>
      <dgm:spPr/>
      <dgm:t>
        <a:bodyPr/>
        <a:lstStyle/>
        <a:p>
          <a:endParaRPr lang="en-GB"/>
        </a:p>
      </dgm:t>
    </dgm:pt>
    <dgm:pt modelId="{F38A0945-4199-4C45-A72D-4E4E98138A0E}" type="pres">
      <dgm:prSet presAssocID="{5888E828-F0B2-41E5-830A-20D345EE98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495CD2-B66A-478A-87EB-02171EF22CCF}" type="pres">
      <dgm:prSet presAssocID="{00CC5C05-EECA-40DC-AE02-77BED96493CA}" presName="parentLin" presStyleCnt="0"/>
      <dgm:spPr/>
      <dgm:t>
        <a:bodyPr/>
        <a:lstStyle/>
        <a:p>
          <a:endParaRPr lang="en-GB"/>
        </a:p>
      </dgm:t>
    </dgm:pt>
    <dgm:pt modelId="{90292591-3152-49B8-8157-850870121B59}" type="pres">
      <dgm:prSet presAssocID="{00CC5C05-EECA-40DC-AE02-77BED96493CA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4B5015A1-DB8D-4091-9DE6-A4C8F147CCDE}" type="pres">
      <dgm:prSet presAssocID="{00CC5C05-EECA-40DC-AE02-77BED96493CA}" presName="parentText" presStyleLbl="node1" presStyleIdx="0" presStyleCnt="6" custScaleX="14075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660CFA-A9C9-4D76-A1D5-391ABA5E9DC4}" type="pres">
      <dgm:prSet presAssocID="{00CC5C05-EECA-40DC-AE02-77BED96493CA}" presName="negativeSpace" presStyleCnt="0"/>
      <dgm:spPr/>
      <dgm:t>
        <a:bodyPr/>
        <a:lstStyle/>
        <a:p>
          <a:endParaRPr lang="en-GB"/>
        </a:p>
      </dgm:t>
    </dgm:pt>
    <dgm:pt modelId="{D416F37E-E12E-446B-9E79-7D8394A66846}" type="pres">
      <dgm:prSet presAssocID="{00CC5C05-EECA-40DC-AE02-77BED96493C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90036A-2E0B-4AEB-B6D5-6AA6362E044D}" type="pres">
      <dgm:prSet presAssocID="{8F0C19F5-6A86-4650-8DB0-0CEFCFE15FF2}" presName="spaceBetweenRectangles" presStyleCnt="0"/>
      <dgm:spPr/>
      <dgm:t>
        <a:bodyPr/>
        <a:lstStyle/>
        <a:p>
          <a:endParaRPr lang="en-GB"/>
        </a:p>
      </dgm:t>
    </dgm:pt>
    <dgm:pt modelId="{94319B4E-61F6-440D-99B6-10AF2638A052}" type="pres">
      <dgm:prSet presAssocID="{914796DC-AF34-4E66-A237-B0CF5F3A6976}" presName="parentLin" presStyleCnt="0"/>
      <dgm:spPr/>
      <dgm:t>
        <a:bodyPr/>
        <a:lstStyle/>
        <a:p>
          <a:endParaRPr lang="en-GB"/>
        </a:p>
      </dgm:t>
    </dgm:pt>
    <dgm:pt modelId="{14E6D1EA-76CB-486B-9D9C-A85040F24778}" type="pres">
      <dgm:prSet presAssocID="{914796DC-AF34-4E66-A237-B0CF5F3A6976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AFEC3BA5-4398-47F6-B2F1-648DEE390D88}" type="pres">
      <dgm:prSet presAssocID="{914796DC-AF34-4E66-A237-B0CF5F3A6976}" presName="parentText" presStyleLbl="node1" presStyleIdx="1" presStyleCnt="6" custScaleX="13566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50F33-DD24-402F-ABE7-444AF5DBCCDE}" type="pres">
      <dgm:prSet presAssocID="{914796DC-AF34-4E66-A237-B0CF5F3A6976}" presName="negativeSpace" presStyleCnt="0"/>
      <dgm:spPr/>
      <dgm:t>
        <a:bodyPr/>
        <a:lstStyle/>
        <a:p>
          <a:endParaRPr lang="en-GB"/>
        </a:p>
      </dgm:t>
    </dgm:pt>
    <dgm:pt modelId="{6289EE4D-3DD9-4162-AF6E-3A6ABA4AB1E1}" type="pres">
      <dgm:prSet presAssocID="{914796DC-AF34-4E66-A237-B0CF5F3A6976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83A07F-8972-417E-8D63-02A6D0C734CF}" type="pres">
      <dgm:prSet presAssocID="{5355A249-4BF2-401F-AB50-03862800A941}" presName="spaceBetweenRectangles" presStyleCnt="0"/>
      <dgm:spPr/>
      <dgm:t>
        <a:bodyPr/>
        <a:lstStyle/>
        <a:p>
          <a:endParaRPr lang="en-GB"/>
        </a:p>
      </dgm:t>
    </dgm:pt>
    <dgm:pt modelId="{B873C849-B3A8-4CBF-9C5A-7BD0E96754A4}" type="pres">
      <dgm:prSet presAssocID="{AAD6C130-855A-49BE-9D43-5AE647E84A16}" presName="parentLin" presStyleCnt="0"/>
      <dgm:spPr/>
      <dgm:t>
        <a:bodyPr/>
        <a:lstStyle/>
        <a:p>
          <a:endParaRPr lang="en-GB"/>
        </a:p>
      </dgm:t>
    </dgm:pt>
    <dgm:pt modelId="{E2EB62B2-F73C-40A4-9D1C-F9A3C79D0C8D}" type="pres">
      <dgm:prSet presAssocID="{AAD6C130-855A-49BE-9D43-5AE647E84A16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7BEFA892-24B3-4732-8001-A035352CBA04}" type="pres">
      <dgm:prSet presAssocID="{AAD6C130-855A-49BE-9D43-5AE647E84A16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508A9-8524-4E87-9F99-DC5BE58242FD}" type="pres">
      <dgm:prSet presAssocID="{AAD6C130-855A-49BE-9D43-5AE647E84A16}" presName="negativeSpace" presStyleCnt="0"/>
      <dgm:spPr/>
      <dgm:t>
        <a:bodyPr/>
        <a:lstStyle/>
        <a:p>
          <a:endParaRPr lang="en-GB"/>
        </a:p>
      </dgm:t>
    </dgm:pt>
    <dgm:pt modelId="{4F6CBBF9-F3F2-495E-AA08-4682833A5BEA}" type="pres">
      <dgm:prSet presAssocID="{AAD6C130-855A-49BE-9D43-5AE647E84A1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D92F4B-F4EB-4C8E-A14B-5DCFDF3A9C5F}" type="pres">
      <dgm:prSet presAssocID="{D8C456BF-1000-4B5C-90B3-8C71EB00A024}" presName="spaceBetweenRectangles" presStyleCnt="0"/>
      <dgm:spPr/>
      <dgm:t>
        <a:bodyPr/>
        <a:lstStyle/>
        <a:p>
          <a:endParaRPr lang="en-GB"/>
        </a:p>
      </dgm:t>
    </dgm:pt>
    <dgm:pt modelId="{A7C4C748-ED13-4CDD-B732-4D7BCB2BFB85}" type="pres">
      <dgm:prSet presAssocID="{4FD89C04-15BA-4114-A059-0F01F7A2A056}" presName="parentLin" presStyleCnt="0"/>
      <dgm:spPr/>
      <dgm:t>
        <a:bodyPr/>
        <a:lstStyle/>
        <a:p>
          <a:endParaRPr lang="en-GB"/>
        </a:p>
      </dgm:t>
    </dgm:pt>
    <dgm:pt modelId="{BC02D603-6B0C-46D3-B639-07A0321F702B}" type="pres">
      <dgm:prSet presAssocID="{4FD89C04-15BA-4114-A059-0F01F7A2A056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059F397A-DCAE-4C04-957D-236B46519458}" type="pres">
      <dgm:prSet presAssocID="{4FD89C04-15BA-4114-A059-0F01F7A2A056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542CA3-FFBE-4789-9458-FC3BF8296060}" type="pres">
      <dgm:prSet presAssocID="{4FD89C04-15BA-4114-A059-0F01F7A2A056}" presName="negativeSpace" presStyleCnt="0"/>
      <dgm:spPr/>
      <dgm:t>
        <a:bodyPr/>
        <a:lstStyle/>
        <a:p>
          <a:endParaRPr lang="en-GB"/>
        </a:p>
      </dgm:t>
    </dgm:pt>
    <dgm:pt modelId="{C72D123F-538D-4222-BAB5-5DFB715BB2AB}" type="pres">
      <dgm:prSet presAssocID="{4FD89C04-15BA-4114-A059-0F01F7A2A05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DE7A7-6C7D-4527-BA1B-15D08D8B20F5}" type="pres">
      <dgm:prSet presAssocID="{23004FC9-5DE9-473B-B202-8A3672139FA7}" presName="spaceBetweenRectangles" presStyleCnt="0"/>
      <dgm:spPr/>
      <dgm:t>
        <a:bodyPr/>
        <a:lstStyle/>
        <a:p>
          <a:endParaRPr lang="en-GB"/>
        </a:p>
      </dgm:t>
    </dgm:pt>
    <dgm:pt modelId="{1C1A0BF0-1634-4068-8F7A-552C7A307818}" type="pres">
      <dgm:prSet presAssocID="{E2D121D3-70C1-4035-B518-284CCC1AE3E7}" presName="parentLin" presStyleCnt="0"/>
      <dgm:spPr/>
      <dgm:t>
        <a:bodyPr/>
        <a:lstStyle/>
        <a:p>
          <a:endParaRPr lang="en-GB"/>
        </a:p>
      </dgm:t>
    </dgm:pt>
    <dgm:pt modelId="{E5801C89-D3E4-466C-9E3A-7C287E6E1ACA}" type="pres">
      <dgm:prSet presAssocID="{E2D121D3-70C1-4035-B518-284CCC1AE3E7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ADF390E9-E57B-4972-8969-37ECE2DEAC86}" type="pres">
      <dgm:prSet presAssocID="{E2D121D3-70C1-4035-B518-284CCC1AE3E7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60FD5E-90B1-420B-8F48-32FA19701667}" type="pres">
      <dgm:prSet presAssocID="{E2D121D3-70C1-4035-B518-284CCC1AE3E7}" presName="negativeSpace" presStyleCnt="0"/>
      <dgm:spPr/>
      <dgm:t>
        <a:bodyPr/>
        <a:lstStyle/>
        <a:p>
          <a:endParaRPr lang="en-GB"/>
        </a:p>
      </dgm:t>
    </dgm:pt>
    <dgm:pt modelId="{1B37674C-AED1-4BC4-ADAA-3C7EFF22CA37}" type="pres">
      <dgm:prSet presAssocID="{E2D121D3-70C1-4035-B518-284CCC1AE3E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8FDBE0-4DC7-4C27-B148-5B96E3B375B8}" type="pres">
      <dgm:prSet presAssocID="{B74CBAE3-158F-421A-8077-2DA9C7529F42}" presName="spaceBetweenRectangles" presStyleCnt="0"/>
      <dgm:spPr/>
    </dgm:pt>
    <dgm:pt modelId="{421C66E7-E5B3-4F82-BE25-4CC21D9EC40D}" type="pres">
      <dgm:prSet presAssocID="{E5E7AD24-CAD1-4024-92BF-EC7F4C8D4BE4}" presName="parentLin" presStyleCnt="0"/>
      <dgm:spPr/>
    </dgm:pt>
    <dgm:pt modelId="{FE740C70-81B2-40DF-8773-235777A500BC}" type="pres">
      <dgm:prSet presAssocID="{E5E7AD24-CAD1-4024-92BF-EC7F4C8D4BE4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4C9EEC53-4DCB-4431-A3EC-E191DDE25330}" type="pres">
      <dgm:prSet presAssocID="{E5E7AD24-CAD1-4024-92BF-EC7F4C8D4BE4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3B2F1A-CB4D-4D1D-ABD9-9C146E1BB48B}" type="pres">
      <dgm:prSet presAssocID="{E5E7AD24-CAD1-4024-92BF-EC7F4C8D4BE4}" presName="negativeSpace" presStyleCnt="0"/>
      <dgm:spPr/>
    </dgm:pt>
    <dgm:pt modelId="{6E3A66C5-1F1F-4A10-A3E7-5CD8AF44D67C}" type="pres">
      <dgm:prSet presAssocID="{E5E7AD24-CAD1-4024-92BF-EC7F4C8D4BE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57286E7-E975-4861-9768-749150ECCE7B}" type="presOf" srcId="{00CC5C05-EECA-40DC-AE02-77BED96493CA}" destId="{90292591-3152-49B8-8157-850870121B59}" srcOrd="0" destOrd="0" presId="urn:microsoft.com/office/officeart/2005/8/layout/list1"/>
    <dgm:cxn modelId="{1E825370-8E0D-48C2-BD57-8C144A49C226}" srcId="{5888E828-F0B2-41E5-830A-20D345EE9877}" destId="{AAD6C130-855A-49BE-9D43-5AE647E84A16}" srcOrd="2" destOrd="0" parTransId="{E1878D74-619E-4AEC-9062-925FFDAACA6B}" sibTransId="{D8C456BF-1000-4B5C-90B3-8C71EB00A024}"/>
    <dgm:cxn modelId="{F437D2CB-DE7E-4E9B-8795-9BDE98448055}" type="presOf" srcId="{E2D121D3-70C1-4035-B518-284CCC1AE3E7}" destId="{ADF390E9-E57B-4972-8969-37ECE2DEAC86}" srcOrd="1" destOrd="0" presId="urn:microsoft.com/office/officeart/2005/8/layout/list1"/>
    <dgm:cxn modelId="{5F88843E-FAE1-45A0-BA0D-CA55BF5B1EDE}" srcId="{5888E828-F0B2-41E5-830A-20D345EE9877}" destId="{E5E7AD24-CAD1-4024-92BF-EC7F4C8D4BE4}" srcOrd="5" destOrd="0" parTransId="{6E43F828-6152-401A-A1A0-9235D2E175B2}" sibTransId="{FD5CE972-BC85-4F80-9A99-8D14FD509EE1}"/>
    <dgm:cxn modelId="{0F83E294-2F93-468B-AE26-D2A0E0FCD1ED}" type="presOf" srcId="{4FD89C04-15BA-4114-A059-0F01F7A2A056}" destId="{059F397A-DCAE-4C04-957D-236B46519458}" srcOrd="1" destOrd="0" presId="urn:microsoft.com/office/officeart/2005/8/layout/list1"/>
    <dgm:cxn modelId="{8237BE60-39EE-4292-A8EC-8F8906F6172C}" type="presOf" srcId="{914796DC-AF34-4E66-A237-B0CF5F3A6976}" destId="{14E6D1EA-76CB-486B-9D9C-A85040F24778}" srcOrd="0" destOrd="0" presId="urn:microsoft.com/office/officeart/2005/8/layout/list1"/>
    <dgm:cxn modelId="{73C85654-F28C-4C58-B60C-905D60A43149}" type="presOf" srcId="{5888E828-F0B2-41E5-830A-20D345EE9877}" destId="{F38A0945-4199-4C45-A72D-4E4E98138A0E}" srcOrd="0" destOrd="0" presId="urn:microsoft.com/office/officeart/2005/8/layout/list1"/>
    <dgm:cxn modelId="{C98732F3-4E40-4D9D-AD7A-CFE450ADD318}" type="presOf" srcId="{AAD6C130-855A-49BE-9D43-5AE647E84A16}" destId="{7BEFA892-24B3-4732-8001-A035352CBA04}" srcOrd="1" destOrd="0" presId="urn:microsoft.com/office/officeart/2005/8/layout/list1"/>
    <dgm:cxn modelId="{5941CD46-F7F8-4E0D-81FC-E1392F1532EA}" type="presOf" srcId="{914796DC-AF34-4E66-A237-B0CF5F3A6976}" destId="{AFEC3BA5-4398-47F6-B2F1-648DEE390D88}" srcOrd="1" destOrd="0" presId="urn:microsoft.com/office/officeart/2005/8/layout/list1"/>
    <dgm:cxn modelId="{80BE5261-3546-4E9C-923C-62C0BED6700C}" type="presOf" srcId="{E2D121D3-70C1-4035-B518-284CCC1AE3E7}" destId="{E5801C89-D3E4-466C-9E3A-7C287E6E1ACA}" srcOrd="0" destOrd="0" presId="urn:microsoft.com/office/officeart/2005/8/layout/list1"/>
    <dgm:cxn modelId="{8D7F33E4-7E22-44D5-B0BB-D163FAF6683A}" srcId="{5888E828-F0B2-41E5-830A-20D345EE9877}" destId="{914796DC-AF34-4E66-A237-B0CF5F3A6976}" srcOrd="1" destOrd="0" parTransId="{43FE35EF-A812-4966-B5F5-9C68B489AC78}" sibTransId="{5355A249-4BF2-401F-AB50-03862800A941}"/>
    <dgm:cxn modelId="{EB67B7CA-702E-4ADE-A3E4-B8B9FCBFE2EB}" srcId="{5888E828-F0B2-41E5-830A-20D345EE9877}" destId="{4FD89C04-15BA-4114-A059-0F01F7A2A056}" srcOrd="3" destOrd="0" parTransId="{B5EA30E1-AAE2-4BC1-A995-C82594CB750D}" sibTransId="{23004FC9-5DE9-473B-B202-8A3672139FA7}"/>
    <dgm:cxn modelId="{7861F44A-2C81-4376-8386-4BA51B512D62}" type="presOf" srcId="{00CC5C05-EECA-40DC-AE02-77BED96493CA}" destId="{4B5015A1-DB8D-4091-9DE6-A4C8F147CCDE}" srcOrd="1" destOrd="0" presId="urn:microsoft.com/office/officeart/2005/8/layout/list1"/>
    <dgm:cxn modelId="{CCEEF652-47B1-43A7-8E47-54AAD95DC781}" type="presOf" srcId="{E5E7AD24-CAD1-4024-92BF-EC7F4C8D4BE4}" destId="{FE740C70-81B2-40DF-8773-235777A500BC}" srcOrd="0" destOrd="0" presId="urn:microsoft.com/office/officeart/2005/8/layout/list1"/>
    <dgm:cxn modelId="{5F36F8A2-D813-45AB-91CA-3E6EA6B9602D}" srcId="{5888E828-F0B2-41E5-830A-20D345EE9877}" destId="{E2D121D3-70C1-4035-B518-284CCC1AE3E7}" srcOrd="4" destOrd="0" parTransId="{BE623100-CD50-4E1B-9A4D-ED8888682D87}" sibTransId="{B74CBAE3-158F-421A-8077-2DA9C7529F42}"/>
    <dgm:cxn modelId="{D2373CF7-9146-42B5-8B52-548A527C60D2}" srcId="{5888E828-F0B2-41E5-830A-20D345EE9877}" destId="{00CC5C05-EECA-40DC-AE02-77BED96493CA}" srcOrd="0" destOrd="0" parTransId="{E8A6D29F-AFC8-41E7-844E-607238DAB015}" sibTransId="{8F0C19F5-6A86-4650-8DB0-0CEFCFE15FF2}"/>
    <dgm:cxn modelId="{2625F127-3A41-47A6-BE1E-7704B6BAE241}" type="presOf" srcId="{AAD6C130-855A-49BE-9D43-5AE647E84A16}" destId="{E2EB62B2-F73C-40A4-9D1C-F9A3C79D0C8D}" srcOrd="0" destOrd="0" presId="urn:microsoft.com/office/officeart/2005/8/layout/list1"/>
    <dgm:cxn modelId="{56C5C399-A459-4D0E-988A-BECEDDB43FD2}" type="presOf" srcId="{E5E7AD24-CAD1-4024-92BF-EC7F4C8D4BE4}" destId="{4C9EEC53-4DCB-4431-A3EC-E191DDE25330}" srcOrd="1" destOrd="0" presId="urn:microsoft.com/office/officeart/2005/8/layout/list1"/>
    <dgm:cxn modelId="{E737DEAC-A9F4-4E55-AA4D-71669E342488}" type="presOf" srcId="{4FD89C04-15BA-4114-A059-0F01F7A2A056}" destId="{BC02D603-6B0C-46D3-B639-07A0321F702B}" srcOrd="0" destOrd="0" presId="urn:microsoft.com/office/officeart/2005/8/layout/list1"/>
    <dgm:cxn modelId="{BD7B9918-1F71-4BA5-91A2-7B0528A19604}" type="presParOf" srcId="{F38A0945-4199-4C45-A72D-4E4E98138A0E}" destId="{FE495CD2-B66A-478A-87EB-02171EF22CCF}" srcOrd="0" destOrd="0" presId="urn:microsoft.com/office/officeart/2005/8/layout/list1"/>
    <dgm:cxn modelId="{7D315B53-9F8B-4A18-AB1C-1EBAF994847B}" type="presParOf" srcId="{FE495CD2-B66A-478A-87EB-02171EF22CCF}" destId="{90292591-3152-49B8-8157-850870121B59}" srcOrd="0" destOrd="0" presId="urn:microsoft.com/office/officeart/2005/8/layout/list1"/>
    <dgm:cxn modelId="{9F3E9E59-8EF0-45B0-9584-FED62D5D1DF9}" type="presParOf" srcId="{FE495CD2-B66A-478A-87EB-02171EF22CCF}" destId="{4B5015A1-DB8D-4091-9DE6-A4C8F147CCDE}" srcOrd="1" destOrd="0" presId="urn:microsoft.com/office/officeart/2005/8/layout/list1"/>
    <dgm:cxn modelId="{4DBA27A9-ACDD-4490-AFC2-E6C87B3CD5A4}" type="presParOf" srcId="{F38A0945-4199-4C45-A72D-4E4E98138A0E}" destId="{52660CFA-A9C9-4D76-A1D5-391ABA5E9DC4}" srcOrd="1" destOrd="0" presId="urn:microsoft.com/office/officeart/2005/8/layout/list1"/>
    <dgm:cxn modelId="{3A28B56C-1FA7-4145-863F-D9C754D12660}" type="presParOf" srcId="{F38A0945-4199-4C45-A72D-4E4E98138A0E}" destId="{D416F37E-E12E-446B-9E79-7D8394A66846}" srcOrd="2" destOrd="0" presId="urn:microsoft.com/office/officeart/2005/8/layout/list1"/>
    <dgm:cxn modelId="{B84D01FD-5A8C-483D-B09C-DF51D447E221}" type="presParOf" srcId="{F38A0945-4199-4C45-A72D-4E4E98138A0E}" destId="{DF90036A-2E0B-4AEB-B6D5-6AA6362E044D}" srcOrd="3" destOrd="0" presId="urn:microsoft.com/office/officeart/2005/8/layout/list1"/>
    <dgm:cxn modelId="{98D974B6-3E30-47A4-9A1D-64DFC795058F}" type="presParOf" srcId="{F38A0945-4199-4C45-A72D-4E4E98138A0E}" destId="{94319B4E-61F6-440D-99B6-10AF2638A052}" srcOrd="4" destOrd="0" presId="urn:microsoft.com/office/officeart/2005/8/layout/list1"/>
    <dgm:cxn modelId="{13D24A32-30C5-468A-A258-38AE2803DFA7}" type="presParOf" srcId="{94319B4E-61F6-440D-99B6-10AF2638A052}" destId="{14E6D1EA-76CB-486B-9D9C-A85040F24778}" srcOrd="0" destOrd="0" presId="urn:microsoft.com/office/officeart/2005/8/layout/list1"/>
    <dgm:cxn modelId="{D60A9EDC-0BEA-42F6-BD76-34CA7E71E143}" type="presParOf" srcId="{94319B4E-61F6-440D-99B6-10AF2638A052}" destId="{AFEC3BA5-4398-47F6-B2F1-648DEE390D88}" srcOrd="1" destOrd="0" presId="urn:microsoft.com/office/officeart/2005/8/layout/list1"/>
    <dgm:cxn modelId="{6240D130-EC73-43F4-AC60-1763D3A522F6}" type="presParOf" srcId="{F38A0945-4199-4C45-A72D-4E4E98138A0E}" destId="{FB850F33-DD24-402F-ABE7-444AF5DBCCDE}" srcOrd="5" destOrd="0" presId="urn:microsoft.com/office/officeart/2005/8/layout/list1"/>
    <dgm:cxn modelId="{43EA7D7C-F1B8-4C83-9787-2AE211B86A93}" type="presParOf" srcId="{F38A0945-4199-4C45-A72D-4E4E98138A0E}" destId="{6289EE4D-3DD9-4162-AF6E-3A6ABA4AB1E1}" srcOrd="6" destOrd="0" presId="urn:microsoft.com/office/officeart/2005/8/layout/list1"/>
    <dgm:cxn modelId="{75B98674-3157-4D8E-9BD2-A50089231624}" type="presParOf" srcId="{F38A0945-4199-4C45-A72D-4E4E98138A0E}" destId="{A283A07F-8972-417E-8D63-02A6D0C734CF}" srcOrd="7" destOrd="0" presId="urn:microsoft.com/office/officeart/2005/8/layout/list1"/>
    <dgm:cxn modelId="{30D85510-734A-4860-A9F7-341EDB10951F}" type="presParOf" srcId="{F38A0945-4199-4C45-A72D-4E4E98138A0E}" destId="{B873C849-B3A8-4CBF-9C5A-7BD0E96754A4}" srcOrd="8" destOrd="0" presId="urn:microsoft.com/office/officeart/2005/8/layout/list1"/>
    <dgm:cxn modelId="{0B7656F9-13A1-424D-8B8D-DE3CB68EA4A1}" type="presParOf" srcId="{B873C849-B3A8-4CBF-9C5A-7BD0E96754A4}" destId="{E2EB62B2-F73C-40A4-9D1C-F9A3C79D0C8D}" srcOrd="0" destOrd="0" presId="urn:microsoft.com/office/officeart/2005/8/layout/list1"/>
    <dgm:cxn modelId="{60DD5B55-D719-4A91-B7E3-E6EF1EEFD0AD}" type="presParOf" srcId="{B873C849-B3A8-4CBF-9C5A-7BD0E96754A4}" destId="{7BEFA892-24B3-4732-8001-A035352CBA04}" srcOrd="1" destOrd="0" presId="urn:microsoft.com/office/officeart/2005/8/layout/list1"/>
    <dgm:cxn modelId="{F3B4B8EC-C6D2-441D-AC3F-93F77C509A58}" type="presParOf" srcId="{F38A0945-4199-4C45-A72D-4E4E98138A0E}" destId="{3AD508A9-8524-4E87-9F99-DC5BE58242FD}" srcOrd="9" destOrd="0" presId="urn:microsoft.com/office/officeart/2005/8/layout/list1"/>
    <dgm:cxn modelId="{38CB5F7F-421F-4FC0-8B27-CCEE73F7D7BE}" type="presParOf" srcId="{F38A0945-4199-4C45-A72D-4E4E98138A0E}" destId="{4F6CBBF9-F3F2-495E-AA08-4682833A5BEA}" srcOrd="10" destOrd="0" presId="urn:microsoft.com/office/officeart/2005/8/layout/list1"/>
    <dgm:cxn modelId="{76D05B37-3D3B-4926-BF37-ED04EC74AD50}" type="presParOf" srcId="{F38A0945-4199-4C45-A72D-4E4E98138A0E}" destId="{EBD92F4B-F4EB-4C8E-A14B-5DCFDF3A9C5F}" srcOrd="11" destOrd="0" presId="urn:microsoft.com/office/officeart/2005/8/layout/list1"/>
    <dgm:cxn modelId="{09CB469E-8BEB-422A-AE2D-C84939E1A95B}" type="presParOf" srcId="{F38A0945-4199-4C45-A72D-4E4E98138A0E}" destId="{A7C4C748-ED13-4CDD-B732-4D7BCB2BFB85}" srcOrd="12" destOrd="0" presId="urn:microsoft.com/office/officeart/2005/8/layout/list1"/>
    <dgm:cxn modelId="{8274C8E9-31AE-41D1-B748-2E74426B2680}" type="presParOf" srcId="{A7C4C748-ED13-4CDD-B732-4D7BCB2BFB85}" destId="{BC02D603-6B0C-46D3-B639-07A0321F702B}" srcOrd="0" destOrd="0" presId="urn:microsoft.com/office/officeart/2005/8/layout/list1"/>
    <dgm:cxn modelId="{BD1F477D-95EC-4AFD-9782-1F5801F15A39}" type="presParOf" srcId="{A7C4C748-ED13-4CDD-B732-4D7BCB2BFB85}" destId="{059F397A-DCAE-4C04-957D-236B46519458}" srcOrd="1" destOrd="0" presId="urn:microsoft.com/office/officeart/2005/8/layout/list1"/>
    <dgm:cxn modelId="{58FB72F3-19F4-45FA-8425-EF6A2755CE9E}" type="presParOf" srcId="{F38A0945-4199-4C45-A72D-4E4E98138A0E}" destId="{6F542CA3-FFBE-4789-9458-FC3BF8296060}" srcOrd="13" destOrd="0" presId="urn:microsoft.com/office/officeart/2005/8/layout/list1"/>
    <dgm:cxn modelId="{BF01A1F8-ADD7-4310-B3B1-424AD4CEA25F}" type="presParOf" srcId="{F38A0945-4199-4C45-A72D-4E4E98138A0E}" destId="{C72D123F-538D-4222-BAB5-5DFB715BB2AB}" srcOrd="14" destOrd="0" presId="urn:microsoft.com/office/officeart/2005/8/layout/list1"/>
    <dgm:cxn modelId="{EB961A4C-7460-4057-B456-C5E48F7B8A94}" type="presParOf" srcId="{F38A0945-4199-4C45-A72D-4E4E98138A0E}" destId="{BA1DE7A7-6C7D-4527-BA1B-15D08D8B20F5}" srcOrd="15" destOrd="0" presId="urn:microsoft.com/office/officeart/2005/8/layout/list1"/>
    <dgm:cxn modelId="{B52C4CE6-DB8E-4B82-8D65-19B6B05E2CEB}" type="presParOf" srcId="{F38A0945-4199-4C45-A72D-4E4E98138A0E}" destId="{1C1A0BF0-1634-4068-8F7A-552C7A307818}" srcOrd="16" destOrd="0" presId="urn:microsoft.com/office/officeart/2005/8/layout/list1"/>
    <dgm:cxn modelId="{AB8589EF-8E87-40AA-AD62-398845292744}" type="presParOf" srcId="{1C1A0BF0-1634-4068-8F7A-552C7A307818}" destId="{E5801C89-D3E4-466C-9E3A-7C287E6E1ACA}" srcOrd="0" destOrd="0" presId="urn:microsoft.com/office/officeart/2005/8/layout/list1"/>
    <dgm:cxn modelId="{C428FDB5-7D2C-49F2-A14D-EE822BB2E687}" type="presParOf" srcId="{1C1A0BF0-1634-4068-8F7A-552C7A307818}" destId="{ADF390E9-E57B-4972-8969-37ECE2DEAC86}" srcOrd="1" destOrd="0" presId="urn:microsoft.com/office/officeart/2005/8/layout/list1"/>
    <dgm:cxn modelId="{2D6810E9-299E-4BD8-AA56-DC07C067CAFA}" type="presParOf" srcId="{F38A0945-4199-4C45-A72D-4E4E98138A0E}" destId="{F860FD5E-90B1-420B-8F48-32FA19701667}" srcOrd="17" destOrd="0" presId="urn:microsoft.com/office/officeart/2005/8/layout/list1"/>
    <dgm:cxn modelId="{54FE0881-868E-429E-9996-071AD3F268EC}" type="presParOf" srcId="{F38A0945-4199-4C45-A72D-4E4E98138A0E}" destId="{1B37674C-AED1-4BC4-ADAA-3C7EFF22CA37}" srcOrd="18" destOrd="0" presId="urn:microsoft.com/office/officeart/2005/8/layout/list1"/>
    <dgm:cxn modelId="{A777339D-2DCD-4B66-BE9E-B1852DD56E07}" type="presParOf" srcId="{F38A0945-4199-4C45-A72D-4E4E98138A0E}" destId="{FF8FDBE0-4DC7-4C27-B148-5B96E3B375B8}" srcOrd="19" destOrd="0" presId="urn:microsoft.com/office/officeart/2005/8/layout/list1"/>
    <dgm:cxn modelId="{B0F6B6FD-37BE-4B1D-A7F2-A4AAE9D75F8D}" type="presParOf" srcId="{F38A0945-4199-4C45-A72D-4E4E98138A0E}" destId="{421C66E7-E5B3-4F82-BE25-4CC21D9EC40D}" srcOrd="20" destOrd="0" presId="urn:microsoft.com/office/officeart/2005/8/layout/list1"/>
    <dgm:cxn modelId="{C79EDE90-4353-474B-92D4-40459EBB5DEF}" type="presParOf" srcId="{421C66E7-E5B3-4F82-BE25-4CC21D9EC40D}" destId="{FE740C70-81B2-40DF-8773-235777A500BC}" srcOrd="0" destOrd="0" presId="urn:microsoft.com/office/officeart/2005/8/layout/list1"/>
    <dgm:cxn modelId="{33A34CC4-4B09-44E4-ACE1-FD139858550D}" type="presParOf" srcId="{421C66E7-E5B3-4F82-BE25-4CC21D9EC40D}" destId="{4C9EEC53-4DCB-4431-A3EC-E191DDE25330}" srcOrd="1" destOrd="0" presId="urn:microsoft.com/office/officeart/2005/8/layout/list1"/>
    <dgm:cxn modelId="{FB9AEBAE-7740-4AE8-85DF-87A701008295}" type="presParOf" srcId="{F38A0945-4199-4C45-A72D-4E4E98138A0E}" destId="{1D3B2F1A-CB4D-4D1D-ABD9-9C146E1BB48B}" srcOrd="21" destOrd="0" presId="urn:microsoft.com/office/officeart/2005/8/layout/list1"/>
    <dgm:cxn modelId="{FE34F50A-A8A7-4AF0-A910-79018A7CD98B}" type="presParOf" srcId="{F38A0945-4199-4C45-A72D-4E4E98138A0E}" destId="{6E3A66C5-1F1F-4A10-A3E7-5CD8AF44D67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8B9E914-15F2-40AE-BF81-43FEFE25F558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689F72E-DEE3-46FF-9111-B8B65CC695E2}">
      <dgm:prSet phldrT="[Text]" custT="1"/>
      <dgm:spPr/>
      <dgm:t>
        <a:bodyPr/>
        <a:lstStyle/>
        <a:p>
          <a:r>
            <a:rPr lang="en-GB" sz="2400" b="1" dirty="0" smtClean="0"/>
            <a:t>I sicrhau y cynhelir hawliau</a:t>
          </a:r>
          <a:endParaRPr lang="cy-GB" sz="2400" b="1" dirty="0"/>
        </a:p>
      </dgm:t>
    </dgm:pt>
    <dgm:pt modelId="{7B3BB8F5-6320-47E5-BDB1-096334FF82F0}" type="parTrans" cxnId="{6C046582-E9A5-4647-8F79-2363A981B1E3}">
      <dgm:prSet/>
      <dgm:spPr/>
      <dgm:t>
        <a:bodyPr/>
        <a:lstStyle/>
        <a:p>
          <a:endParaRPr lang="en-GB"/>
        </a:p>
      </dgm:t>
    </dgm:pt>
    <dgm:pt modelId="{D8AC84C0-C3AD-462C-9088-97D674F17B0C}" type="sibTrans" cxnId="{6C046582-E9A5-4647-8F79-2363A981B1E3}">
      <dgm:prSet/>
      <dgm:spPr/>
      <dgm:t>
        <a:bodyPr/>
        <a:lstStyle/>
        <a:p>
          <a:endParaRPr lang="en-GB"/>
        </a:p>
      </dgm:t>
    </dgm:pt>
    <dgm:pt modelId="{23672918-E71A-4E2F-B179-D7D090A4437A}">
      <dgm:prSet phldrT="[Text]" custT="1"/>
      <dgm:spPr/>
      <dgm:t>
        <a:bodyPr/>
        <a:lstStyle/>
        <a:p>
          <a:r>
            <a:rPr lang="en-GB" sz="2400" b="1" dirty="0" smtClean="0"/>
            <a:t>I ddatblygu deilliannau llesiant</a:t>
          </a:r>
          <a:endParaRPr lang="cy-GB" sz="2400" b="1" dirty="0"/>
        </a:p>
      </dgm:t>
    </dgm:pt>
    <dgm:pt modelId="{F8F288D7-582C-4137-A0EF-1B1782A895DA}" type="parTrans" cxnId="{D2D768F3-25C8-4D26-AEA3-59DA8B5066E2}">
      <dgm:prSet/>
      <dgm:spPr/>
      <dgm:t>
        <a:bodyPr/>
        <a:lstStyle/>
        <a:p>
          <a:endParaRPr lang="en-GB"/>
        </a:p>
      </dgm:t>
    </dgm:pt>
    <dgm:pt modelId="{76F9D06E-780E-48CF-B823-A841986411E1}" type="sibTrans" cxnId="{D2D768F3-25C8-4D26-AEA3-59DA8B5066E2}">
      <dgm:prSet/>
      <dgm:spPr/>
      <dgm:t>
        <a:bodyPr/>
        <a:lstStyle/>
        <a:p>
          <a:endParaRPr lang="en-GB"/>
        </a:p>
      </dgm:t>
    </dgm:pt>
    <dgm:pt modelId="{C216E97B-A904-449E-A154-9754F7AD0479}">
      <dgm:prSet phldrT="[Text]" custT="1"/>
      <dgm:spPr/>
      <dgm:t>
        <a:bodyPr/>
        <a:lstStyle/>
        <a:p>
          <a:r>
            <a:rPr lang="en-GB" sz="2400" b="1" dirty="0" smtClean="0"/>
            <a:t>I atal oedi 'dilynol' mewn gwasanaethau eraill</a:t>
          </a:r>
          <a:endParaRPr lang="cy-GB" sz="2400" b="1" dirty="0"/>
        </a:p>
      </dgm:t>
    </dgm:pt>
    <dgm:pt modelId="{3A09CFB6-1283-475E-B493-147E6C5BDB5A}" type="parTrans" cxnId="{5FF247A6-EB5F-48FC-8FC4-63534846626C}">
      <dgm:prSet/>
      <dgm:spPr/>
      <dgm:t>
        <a:bodyPr/>
        <a:lstStyle/>
        <a:p>
          <a:endParaRPr lang="en-GB"/>
        </a:p>
      </dgm:t>
    </dgm:pt>
    <dgm:pt modelId="{055CD8E7-DCE1-4365-88EE-861B52C05357}" type="sibTrans" cxnId="{5FF247A6-EB5F-48FC-8FC4-63534846626C}">
      <dgm:prSet/>
      <dgm:spPr/>
      <dgm:t>
        <a:bodyPr/>
        <a:lstStyle/>
        <a:p>
          <a:endParaRPr lang="en-GB"/>
        </a:p>
      </dgm:t>
    </dgm:pt>
    <dgm:pt modelId="{89427F9B-9B70-4598-90B1-276DCBBEF3B8}">
      <dgm:prSet custT="1"/>
      <dgm:spPr/>
      <dgm:t>
        <a:bodyPr/>
        <a:lstStyle/>
        <a:p>
          <a:r>
            <a:rPr lang="en-GB" sz="2400" b="1" dirty="0" smtClean="0"/>
            <a:t>I atal cam-drin neu esgeuluso pellach</a:t>
          </a:r>
          <a:endParaRPr lang="cy-GB" sz="2400" b="1" dirty="0"/>
        </a:p>
      </dgm:t>
    </dgm:pt>
    <dgm:pt modelId="{2F62844C-8258-4BD7-9E89-792920073C6A}" type="parTrans" cxnId="{A5955A65-8ECD-4491-8806-AB582A4789AE}">
      <dgm:prSet/>
      <dgm:spPr/>
      <dgm:t>
        <a:bodyPr/>
        <a:lstStyle/>
        <a:p>
          <a:endParaRPr lang="en-GB"/>
        </a:p>
      </dgm:t>
    </dgm:pt>
    <dgm:pt modelId="{D7E91D15-BD14-4699-AA6B-3CF5CA6AD715}" type="sibTrans" cxnId="{A5955A65-8ECD-4491-8806-AB582A4789AE}">
      <dgm:prSet/>
      <dgm:spPr/>
      <dgm:t>
        <a:bodyPr/>
        <a:lstStyle/>
        <a:p>
          <a:endParaRPr lang="en-GB"/>
        </a:p>
      </dgm:t>
    </dgm:pt>
    <dgm:pt modelId="{24C74B35-EA02-4110-A618-3BB53B31FF20}">
      <dgm:prSet custT="1"/>
      <dgm:spPr/>
      <dgm:t>
        <a:bodyPr/>
        <a:lstStyle/>
        <a:p>
          <a:r>
            <a:rPr lang="en-GB" sz="2200" b="1" dirty="0" smtClean="0"/>
            <a:t>I drechu rhwystrau i gyfranogiad ac i alluogi dewis a rheolaeth</a:t>
          </a:r>
          <a:endParaRPr lang="cy-GB" sz="2200" b="1" dirty="0"/>
        </a:p>
      </dgm:t>
    </dgm:pt>
    <dgm:pt modelId="{A46B8744-C7C6-4116-A59C-B66EB2B1FC92}" type="parTrans" cxnId="{D6F65682-C59D-45DD-8459-B3FCD6B60412}">
      <dgm:prSet/>
      <dgm:spPr/>
      <dgm:t>
        <a:bodyPr/>
        <a:lstStyle/>
        <a:p>
          <a:endParaRPr lang="en-GB"/>
        </a:p>
      </dgm:t>
    </dgm:pt>
    <dgm:pt modelId="{EDD5A01C-A9C4-4793-AC94-D8C08BB8D18A}" type="sibTrans" cxnId="{D6F65682-C59D-45DD-8459-B3FCD6B60412}">
      <dgm:prSet/>
      <dgm:spPr/>
      <dgm:t>
        <a:bodyPr/>
        <a:lstStyle/>
        <a:p>
          <a:endParaRPr lang="en-GB"/>
        </a:p>
      </dgm:t>
    </dgm:pt>
    <dgm:pt modelId="{32E7516A-0F2A-4EAB-98C5-6B647D56C08F}">
      <dgm:prSet custT="1"/>
      <dgm:spPr/>
      <dgm:t>
        <a:bodyPr/>
        <a:lstStyle/>
        <a:p>
          <a:r>
            <a:rPr lang="en-GB" sz="2400" b="1" dirty="0" smtClean="0"/>
            <a:t>I ddatblygu perthynas gyda’r eiriolwr</a:t>
          </a:r>
          <a:endParaRPr lang="cy-GB" sz="2400" b="1" dirty="0"/>
        </a:p>
      </dgm:t>
    </dgm:pt>
    <dgm:pt modelId="{046E066A-DD79-403B-B9E4-CB8D6D15CA8B}" type="parTrans" cxnId="{E7811F7B-C85A-4B83-AA4D-5DEFA02F8F6A}">
      <dgm:prSet/>
      <dgm:spPr/>
      <dgm:t>
        <a:bodyPr/>
        <a:lstStyle/>
        <a:p>
          <a:endParaRPr lang="en-GB"/>
        </a:p>
      </dgm:t>
    </dgm:pt>
    <dgm:pt modelId="{D83426DB-635C-4F49-A834-204C941C47BE}" type="sibTrans" cxnId="{E7811F7B-C85A-4B83-AA4D-5DEFA02F8F6A}">
      <dgm:prSet/>
      <dgm:spPr/>
      <dgm:t>
        <a:bodyPr/>
        <a:lstStyle/>
        <a:p>
          <a:endParaRPr lang="en-GB"/>
        </a:p>
      </dgm:t>
    </dgm:pt>
    <dgm:pt modelId="{8CCA715F-DB8D-4215-83C3-00CC49DDBB26}" type="pres">
      <dgm:prSet presAssocID="{B8B9E914-15F2-40AE-BF81-43FEFE25F5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34DB09-A5C9-468D-94D3-1F54B26A25C4}" type="pres">
      <dgm:prSet presAssocID="{E689F72E-DEE3-46FF-9111-B8B65CC695E2}" presName="parentLin" presStyleCnt="0"/>
      <dgm:spPr/>
    </dgm:pt>
    <dgm:pt modelId="{B2B15B4E-7FBC-4D32-BEA8-3BB6B2475A4F}" type="pres">
      <dgm:prSet presAssocID="{E689F72E-DEE3-46FF-9111-B8B65CC695E2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1664DFB0-6308-439A-94F0-A829F22BD5C5}" type="pres">
      <dgm:prSet presAssocID="{E689F72E-DEE3-46FF-9111-B8B65CC695E2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A783C9-788E-4900-8DD6-35BBC9AA6630}" type="pres">
      <dgm:prSet presAssocID="{E689F72E-DEE3-46FF-9111-B8B65CC695E2}" presName="negativeSpace" presStyleCnt="0"/>
      <dgm:spPr/>
    </dgm:pt>
    <dgm:pt modelId="{30F35148-36A7-4192-8C69-3801158F9907}" type="pres">
      <dgm:prSet presAssocID="{E689F72E-DEE3-46FF-9111-B8B65CC695E2}" presName="childText" presStyleLbl="conFgAcc1" presStyleIdx="0" presStyleCnt="6">
        <dgm:presLayoutVars>
          <dgm:bulletEnabled val="1"/>
        </dgm:presLayoutVars>
      </dgm:prSet>
      <dgm:spPr/>
    </dgm:pt>
    <dgm:pt modelId="{89DB358B-4D82-491A-A2AC-4816C0F2CBE9}" type="pres">
      <dgm:prSet presAssocID="{D8AC84C0-C3AD-462C-9088-97D674F17B0C}" presName="spaceBetweenRectangles" presStyleCnt="0"/>
      <dgm:spPr/>
    </dgm:pt>
    <dgm:pt modelId="{932B76DC-E0A2-4345-8502-0BB1E89F5D54}" type="pres">
      <dgm:prSet presAssocID="{23672918-E71A-4E2F-B179-D7D090A4437A}" presName="parentLin" presStyleCnt="0"/>
      <dgm:spPr/>
    </dgm:pt>
    <dgm:pt modelId="{645207F2-F9C6-4D00-8151-558311B93C3A}" type="pres">
      <dgm:prSet presAssocID="{23672918-E71A-4E2F-B179-D7D090A4437A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6DD4736E-061D-4D5B-B8F5-11EFE2C6D5AF}" type="pres">
      <dgm:prSet presAssocID="{23672918-E71A-4E2F-B179-D7D090A4437A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F84B7-BF05-46B0-AFD0-3B33910ACB1A}" type="pres">
      <dgm:prSet presAssocID="{23672918-E71A-4E2F-B179-D7D090A4437A}" presName="negativeSpace" presStyleCnt="0"/>
      <dgm:spPr/>
    </dgm:pt>
    <dgm:pt modelId="{92A04B60-E638-4A58-ADE7-29CFA227A39D}" type="pres">
      <dgm:prSet presAssocID="{23672918-E71A-4E2F-B179-D7D090A4437A}" presName="childText" presStyleLbl="conFgAcc1" presStyleIdx="1" presStyleCnt="6">
        <dgm:presLayoutVars>
          <dgm:bulletEnabled val="1"/>
        </dgm:presLayoutVars>
      </dgm:prSet>
      <dgm:spPr/>
    </dgm:pt>
    <dgm:pt modelId="{835CB058-5C85-40E1-8616-0E9829B2757B}" type="pres">
      <dgm:prSet presAssocID="{76F9D06E-780E-48CF-B823-A841986411E1}" presName="spaceBetweenRectangles" presStyleCnt="0"/>
      <dgm:spPr/>
    </dgm:pt>
    <dgm:pt modelId="{1E4F7CCD-272F-4623-AFA9-38DA7CE2000E}" type="pres">
      <dgm:prSet presAssocID="{C216E97B-A904-449E-A154-9754F7AD0479}" presName="parentLin" presStyleCnt="0"/>
      <dgm:spPr/>
    </dgm:pt>
    <dgm:pt modelId="{6A996E5F-B83F-4DC9-8615-CE1C0F6D0CCE}" type="pres">
      <dgm:prSet presAssocID="{C216E97B-A904-449E-A154-9754F7AD0479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12EF1048-3EA9-4925-805C-CBB88E2EEA50}" type="pres">
      <dgm:prSet presAssocID="{C216E97B-A904-449E-A154-9754F7AD0479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D2DAA2-BC80-417E-97B3-BD45A9CBD615}" type="pres">
      <dgm:prSet presAssocID="{C216E97B-A904-449E-A154-9754F7AD0479}" presName="negativeSpace" presStyleCnt="0"/>
      <dgm:spPr/>
    </dgm:pt>
    <dgm:pt modelId="{AE978466-8A28-4C89-99FE-55862B434B9F}" type="pres">
      <dgm:prSet presAssocID="{C216E97B-A904-449E-A154-9754F7AD0479}" presName="childText" presStyleLbl="conFgAcc1" presStyleIdx="2" presStyleCnt="6">
        <dgm:presLayoutVars>
          <dgm:bulletEnabled val="1"/>
        </dgm:presLayoutVars>
      </dgm:prSet>
      <dgm:spPr/>
    </dgm:pt>
    <dgm:pt modelId="{7387B9E0-06C9-44B8-818F-88F8B35E704C}" type="pres">
      <dgm:prSet presAssocID="{055CD8E7-DCE1-4365-88EE-861B52C05357}" presName="spaceBetweenRectangles" presStyleCnt="0"/>
      <dgm:spPr/>
    </dgm:pt>
    <dgm:pt modelId="{43E38673-33F7-44B6-BBE1-13613B7A38AC}" type="pres">
      <dgm:prSet presAssocID="{89427F9B-9B70-4598-90B1-276DCBBEF3B8}" presName="parentLin" presStyleCnt="0"/>
      <dgm:spPr/>
    </dgm:pt>
    <dgm:pt modelId="{B6A88BA8-C6E5-4A65-8CBE-E1FEAAF929C9}" type="pres">
      <dgm:prSet presAssocID="{89427F9B-9B70-4598-90B1-276DCBBEF3B8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36EC25A6-8EFF-4DF8-9071-41ECF5262672}" type="pres">
      <dgm:prSet presAssocID="{89427F9B-9B70-4598-90B1-276DCBBEF3B8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E66B5-B7B5-4C94-A15F-FA47005E8CA4}" type="pres">
      <dgm:prSet presAssocID="{89427F9B-9B70-4598-90B1-276DCBBEF3B8}" presName="negativeSpace" presStyleCnt="0"/>
      <dgm:spPr/>
    </dgm:pt>
    <dgm:pt modelId="{779D44C2-548F-4472-9AE3-6A9AEACCC740}" type="pres">
      <dgm:prSet presAssocID="{89427F9B-9B70-4598-90B1-276DCBBEF3B8}" presName="childText" presStyleLbl="conFgAcc1" presStyleIdx="3" presStyleCnt="6">
        <dgm:presLayoutVars>
          <dgm:bulletEnabled val="1"/>
        </dgm:presLayoutVars>
      </dgm:prSet>
      <dgm:spPr/>
    </dgm:pt>
    <dgm:pt modelId="{1F57B74D-620D-4395-B76F-BE5A0CB444AD}" type="pres">
      <dgm:prSet presAssocID="{D7E91D15-BD14-4699-AA6B-3CF5CA6AD715}" presName="spaceBetweenRectangles" presStyleCnt="0"/>
      <dgm:spPr/>
    </dgm:pt>
    <dgm:pt modelId="{CC54E394-4319-45EB-95B8-362C6C5CA1C8}" type="pres">
      <dgm:prSet presAssocID="{24C74B35-EA02-4110-A618-3BB53B31FF20}" presName="parentLin" presStyleCnt="0"/>
      <dgm:spPr/>
    </dgm:pt>
    <dgm:pt modelId="{348D7E11-5048-4AEE-9C1D-8AFBF35F59B8}" type="pres">
      <dgm:prSet presAssocID="{24C74B35-EA02-4110-A618-3BB53B31FF20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2F511CC1-C4B7-4D4E-8235-05C2B761F211}" type="pres">
      <dgm:prSet presAssocID="{24C74B35-EA02-4110-A618-3BB53B31FF20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24ADE-3D09-4FB8-A357-BAC9886789C0}" type="pres">
      <dgm:prSet presAssocID="{24C74B35-EA02-4110-A618-3BB53B31FF20}" presName="negativeSpace" presStyleCnt="0"/>
      <dgm:spPr/>
    </dgm:pt>
    <dgm:pt modelId="{4F434A2E-92DD-45CB-BF79-B8BB29C7F6F6}" type="pres">
      <dgm:prSet presAssocID="{24C74B35-EA02-4110-A618-3BB53B31FF20}" presName="childText" presStyleLbl="conFgAcc1" presStyleIdx="4" presStyleCnt="6">
        <dgm:presLayoutVars>
          <dgm:bulletEnabled val="1"/>
        </dgm:presLayoutVars>
      </dgm:prSet>
      <dgm:spPr/>
    </dgm:pt>
    <dgm:pt modelId="{BE8A3D9F-D6F2-45CF-AF2F-C1DACE523D56}" type="pres">
      <dgm:prSet presAssocID="{EDD5A01C-A9C4-4793-AC94-D8C08BB8D18A}" presName="spaceBetweenRectangles" presStyleCnt="0"/>
      <dgm:spPr/>
    </dgm:pt>
    <dgm:pt modelId="{366C4271-28CE-45FC-A46F-EF53DB817338}" type="pres">
      <dgm:prSet presAssocID="{32E7516A-0F2A-4EAB-98C5-6B647D56C08F}" presName="parentLin" presStyleCnt="0"/>
      <dgm:spPr/>
    </dgm:pt>
    <dgm:pt modelId="{30E28268-23D7-4CA2-876B-BE6870D688BE}" type="pres">
      <dgm:prSet presAssocID="{32E7516A-0F2A-4EAB-98C5-6B647D56C08F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49B8C5F8-8113-424D-8973-7BB945D539DF}" type="pres">
      <dgm:prSet presAssocID="{32E7516A-0F2A-4EAB-98C5-6B647D56C08F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09F917-0AD7-47D0-AF38-11E74FB5EB1B}" type="pres">
      <dgm:prSet presAssocID="{32E7516A-0F2A-4EAB-98C5-6B647D56C08F}" presName="negativeSpace" presStyleCnt="0"/>
      <dgm:spPr/>
    </dgm:pt>
    <dgm:pt modelId="{E8DB85D4-5E77-48DD-A1C0-D8DE8FD80266}" type="pres">
      <dgm:prSet presAssocID="{32E7516A-0F2A-4EAB-98C5-6B647D56C08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CC28C71-BC07-47FA-934A-6F7432B14F57}" type="presOf" srcId="{E689F72E-DEE3-46FF-9111-B8B65CC695E2}" destId="{B2B15B4E-7FBC-4D32-BEA8-3BB6B2475A4F}" srcOrd="0" destOrd="0" presId="urn:microsoft.com/office/officeart/2005/8/layout/list1"/>
    <dgm:cxn modelId="{C397B5C1-47DD-4B59-94E4-1B3795724CB4}" type="presOf" srcId="{24C74B35-EA02-4110-A618-3BB53B31FF20}" destId="{348D7E11-5048-4AEE-9C1D-8AFBF35F59B8}" srcOrd="0" destOrd="0" presId="urn:microsoft.com/office/officeart/2005/8/layout/list1"/>
    <dgm:cxn modelId="{A5955A65-8ECD-4491-8806-AB582A4789AE}" srcId="{B8B9E914-15F2-40AE-BF81-43FEFE25F558}" destId="{89427F9B-9B70-4598-90B1-276DCBBEF3B8}" srcOrd="3" destOrd="0" parTransId="{2F62844C-8258-4BD7-9E89-792920073C6A}" sibTransId="{D7E91D15-BD14-4699-AA6B-3CF5CA6AD715}"/>
    <dgm:cxn modelId="{D2D768F3-25C8-4D26-AEA3-59DA8B5066E2}" srcId="{B8B9E914-15F2-40AE-BF81-43FEFE25F558}" destId="{23672918-E71A-4E2F-B179-D7D090A4437A}" srcOrd="1" destOrd="0" parTransId="{F8F288D7-582C-4137-A0EF-1B1782A895DA}" sibTransId="{76F9D06E-780E-48CF-B823-A841986411E1}"/>
    <dgm:cxn modelId="{D6F65682-C59D-45DD-8459-B3FCD6B60412}" srcId="{B8B9E914-15F2-40AE-BF81-43FEFE25F558}" destId="{24C74B35-EA02-4110-A618-3BB53B31FF20}" srcOrd="4" destOrd="0" parTransId="{A46B8744-C7C6-4116-A59C-B66EB2B1FC92}" sibTransId="{EDD5A01C-A9C4-4793-AC94-D8C08BB8D18A}"/>
    <dgm:cxn modelId="{70D211B1-B015-4479-957D-0F7B46DFC888}" type="presOf" srcId="{23672918-E71A-4E2F-B179-D7D090A4437A}" destId="{6DD4736E-061D-4D5B-B8F5-11EFE2C6D5AF}" srcOrd="1" destOrd="0" presId="urn:microsoft.com/office/officeart/2005/8/layout/list1"/>
    <dgm:cxn modelId="{FCE4C826-A3C0-48B4-B50B-50ACAA09D7D9}" type="presOf" srcId="{B8B9E914-15F2-40AE-BF81-43FEFE25F558}" destId="{8CCA715F-DB8D-4215-83C3-00CC49DDBB26}" srcOrd="0" destOrd="0" presId="urn:microsoft.com/office/officeart/2005/8/layout/list1"/>
    <dgm:cxn modelId="{5FF247A6-EB5F-48FC-8FC4-63534846626C}" srcId="{B8B9E914-15F2-40AE-BF81-43FEFE25F558}" destId="{C216E97B-A904-449E-A154-9754F7AD0479}" srcOrd="2" destOrd="0" parTransId="{3A09CFB6-1283-475E-B493-147E6C5BDB5A}" sibTransId="{055CD8E7-DCE1-4365-88EE-861B52C05357}"/>
    <dgm:cxn modelId="{E93D8466-13F5-4672-B977-53ECE3B0BDE0}" type="presOf" srcId="{89427F9B-9B70-4598-90B1-276DCBBEF3B8}" destId="{B6A88BA8-C6E5-4A65-8CBE-E1FEAAF929C9}" srcOrd="0" destOrd="0" presId="urn:microsoft.com/office/officeart/2005/8/layout/list1"/>
    <dgm:cxn modelId="{6C046582-E9A5-4647-8F79-2363A981B1E3}" srcId="{B8B9E914-15F2-40AE-BF81-43FEFE25F558}" destId="{E689F72E-DEE3-46FF-9111-B8B65CC695E2}" srcOrd="0" destOrd="0" parTransId="{7B3BB8F5-6320-47E5-BDB1-096334FF82F0}" sibTransId="{D8AC84C0-C3AD-462C-9088-97D674F17B0C}"/>
    <dgm:cxn modelId="{5110B61E-12C1-409F-B6E6-A094A1E6F82A}" type="presOf" srcId="{C216E97B-A904-449E-A154-9754F7AD0479}" destId="{6A996E5F-B83F-4DC9-8615-CE1C0F6D0CCE}" srcOrd="0" destOrd="0" presId="urn:microsoft.com/office/officeart/2005/8/layout/list1"/>
    <dgm:cxn modelId="{4A4A8DB3-050B-4259-9349-A30F5E13F54E}" type="presOf" srcId="{24C74B35-EA02-4110-A618-3BB53B31FF20}" destId="{2F511CC1-C4B7-4D4E-8235-05C2B761F211}" srcOrd="1" destOrd="0" presId="urn:microsoft.com/office/officeart/2005/8/layout/list1"/>
    <dgm:cxn modelId="{3A6B4656-34E7-4768-9CB2-FC0738187175}" type="presOf" srcId="{C216E97B-A904-449E-A154-9754F7AD0479}" destId="{12EF1048-3EA9-4925-805C-CBB88E2EEA50}" srcOrd="1" destOrd="0" presId="urn:microsoft.com/office/officeart/2005/8/layout/list1"/>
    <dgm:cxn modelId="{ED8E8A21-4FBB-4C3C-A3A2-F892846B748C}" type="presOf" srcId="{E689F72E-DEE3-46FF-9111-B8B65CC695E2}" destId="{1664DFB0-6308-439A-94F0-A829F22BD5C5}" srcOrd="1" destOrd="0" presId="urn:microsoft.com/office/officeart/2005/8/layout/list1"/>
    <dgm:cxn modelId="{E7811F7B-C85A-4B83-AA4D-5DEFA02F8F6A}" srcId="{B8B9E914-15F2-40AE-BF81-43FEFE25F558}" destId="{32E7516A-0F2A-4EAB-98C5-6B647D56C08F}" srcOrd="5" destOrd="0" parTransId="{046E066A-DD79-403B-B9E4-CB8D6D15CA8B}" sibTransId="{D83426DB-635C-4F49-A834-204C941C47BE}"/>
    <dgm:cxn modelId="{DE5D9439-2131-4D48-B9F0-2CCB041B4FA9}" type="presOf" srcId="{89427F9B-9B70-4598-90B1-276DCBBEF3B8}" destId="{36EC25A6-8EFF-4DF8-9071-41ECF5262672}" srcOrd="1" destOrd="0" presId="urn:microsoft.com/office/officeart/2005/8/layout/list1"/>
    <dgm:cxn modelId="{F92B21B7-BE51-42D8-9A08-51E82714BEA3}" type="presOf" srcId="{32E7516A-0F2A-4EAB-98C5-6B647D56C08F}" destId="{49B8C5F8-8113-424D-8973-7BB945D539DF}" srcOrd="1" destOrd="0" presId="urn:microsoft.com/office/officeart/2005/8/layout/list1"/>
    <dgm:cxn modelId="{38259C52-328B-4216-AB48-34BB3317F56A}" type="presOf" srcId="{23672918-E71A-4E2F-B179-D7D090A4437A}" destId="{645207F2-F9C6-4D00-8151-558311B93C3A}" srcOrd="0" destOrd="0" presId="urn:microsoft.com/office/officeart/2005/8/layout/list1"/>
    <dgm:cxn modelId="{B7E53109-DA34-4ED0-B3B9-6EFEB6A22847}" type="presOf" srcId="{32E7516A-0F2A-4EAB-98C5-6B647D56C08F}" destId="{30E28268-23D7-4CA2-876B-BE6870D688BE}" srcOrd="0" destOrd="0" presId="urn:microsoft.com/office/officeart/2005/8/layout/list1"/>
    <dgm:cxn modelId="{EA948283-12E0-487A-8C78-65901DCC025B}" type="presParOf" srcId="{8CCA715F-DB8D-4215-83C3-00CC49DDBB26}" destId="{5834DB09-A5C9-468D-94D3-1F54B26A25C4}" srcOrd="0" destOrd="0" presId="urn:microsoft.com/office/officeart/2005/8/layout/list1"/>
    <dgm:cxn modelId="{21B2AB64-E0EE-4FD5-83AE-671AA8CE949C}" type="presParOf" srcId="{5834DB09-A5C9-468D-94D3-1F54B26A25C4}" destId="{B2B15B4E-7FBC-4D32-BEA8-3BB6B2475A4F}" srcOrd="0" destOrd="0" presId="urn:microsoft.com/office/officeart/2005/8/layout/list1"/>
    <dgm:cxn modelId="{2530902E-0B9B-4257-B46E-A1DBDA11993C}" type="presParOf" srcId="{5834DB09-A5C9-468D-94D3-1F54B26A25C4}" destId="{1664DFB0-6308-439A-94F0-A829F22BD5C5}" srcOrd="1" destOrd="0" presId="urn:microsoft.com/office/officeart/2005/8/layout/list1"/>
    <dgm:cxn modelId="{D56C8BB8-139D-4966-A263-7F96630EB0BC}" type="presParOf" srcId="{8CCA715F-DB8D-4215-83C3-00CC49DDBB26}" destId="{36A783C9-788E-4900-8DD6-35BBC9AA6630}" srcOrd="1" destOrd="0" presId="urn:microsoft.com/office/officeart/2005/8/layout/list1"/>
    <dgm:cxn modelId="{79CA0052-8145-4084-AA6D-048825507239}" type="presParOf" srcId="{8CCA715F-DB8D-4215-83C3-00CC49DDBB26}" destId="{30F35148-36A7-4192-8C69-3801158F9907}" srcOrd="2" destOrd="0" presId="urn:microsoft.com/office/officeart/2005/8/layout/list1"/>
    <dgm:cxn modelId="{C68030E0-E9E8-4484-A050-C283EBFFEE54}" type="presParOf" srcId="{8CCA715F-DB8D-4215-83C3-00CC49DDBB26}" destId="{89DB358B-4D82-491A-A2AC-4816C0F2CBE9}" srcOrd="3" destOrd="0" presId="urn:microsoft.com/office/officeart/2005/8/layout/list1"/>
    <dgm:cxn modelId="{AB7C768E-7E66-406D-BD2A-F02AF51E6150}" type="presParOf" srcId="{8CCA715F-DB8D-4215-83C3-00CC49DDBB26}" destId="{932B76DC-E0A2-4345-8502-0BB1E89F5D54}" srcOrd="4" destOrd="0" presId="urn:microsoft.com/office/officeart/2005/8/layout/list1"/>
    <dgm:cxn modelId="{F7B312D2-A8A8-4F69-BC94-22D973FE505A}" type="presParOf" srcId="{932B76DC-E0A2-4345-8502-0BB1E89F5D54}" destId="{645207F2-F9C6-4D00-8151-558311B93C3A}" srcOrd="0" destOrd="0" presId="urn:microsoft.com/office/officeart/2005/8/layout/list1"/>
    <dgm:cxn modelId="{47CA9401-A5E7-41E3-9E9E-5287001ECBE9}" type="presParOf" srcId="{932B76DC-E0A2-4345-8502-0BB1E89F5D54}" destId="{6DD4736E-061D-4D5B-B8F5-11EFE2C6D5AF}" srcOrd="1" destOrd="0" presId="urn:microsoft.com/office/officeart/2005/8/layout/list1"/>
    <dgm:cxn modelId="{6B4515F0-9106-4C79-A20C-E314C8356328}" type="presParOf" srcId="{8CCA715F-DB8D-4215-83C3-00CC49DDBB26}" destId="{92FF84B7-BF05-46B0-AFD0-3B33910ACB1A}" srcOrd="5" destOrd="0" presId="urn:microsoft.com/office/officeart/2005/8/layout/list1"/>
    <dgm:cxn modelId="{2B953884-65D9-4EBE-9EB5-99ADD784342B}" type="presParOf" srcId="{8CCA715F-DB8D-4215-83C3-00CC49DDBB26}" destId="{92A04B60-E638-4A58-ADE7-29CFA227A39D}" srcOrd="6" destOrd="0" presId="urn:microsoft.com/office/officeart/2005/8/layout/list1"/>
    <dgm:cxn modelId="{9009A349-901B-406C-B7F5-B2ACB5D28264}" type="presParOf" srcId="{8CCA715F-DB8D-4215-83C3-00CC49DDBB26}" destId="{835CB058-5C85-40E1-8616-0E9829B2757B}" srcOrd="7" destOrd="0" presId="urn:microsoft.com/office/officeart/2005/8/layout/list1"/>
    <dgm:cxn modelId="{C3D97E05-205F-44F5-A70D-D71B5FBDCC5C}" type="presParOf" srcId="{8CCA715F-DB8D-4215-83C3-00CC49DDBB26}" destId="{1E4F7CCD-272F-4623-AFA9-38DA7CE2000E}" srcOrd="8" destOrd="0" presId="urn:microsoft.com/office/officeart/2005/8/layout/list1"/>
    <dgm:cxn modelId="{FC500AF5-D07E-466E-9BB0-F1B73D2931EF}" type="presParOf" srcId="{1E4F7CCD-272F-4623-AFA9-38DA7CE2000E}" destId="{6A996E5F-B83F-4DC9-8615-CE1C0F6D0CCE}" srcOrd="0" destOrd="0" presId="urn:microsoft.com/office/officeart/2005/8/layout/list1"/>
    <dgm:cxn modelId="{14332499-8C8E-47BF-B5BC-D55AFFFDCA55}" type="presParOf" srcId="{1E4F7CCD-272F-4623-AFA9-38DA7CE2000E}" destId="{12EF1048-3EA9-4925-805C-CBB88E2EEA50}" srcOrd="1" destOrd="0" presId="urn:microsoft.com/office/officeart/2005/8/layout/list1"/>
    <dgm:cxn modelId="{F3B9D4E5-DD8E-4BCF-8360-64A5E2C2E9F2}" type="presParOf" srcId="{8CCA715F-DB8D-4215-83C3-00CC49DDBB26}" destId="{86D2DAA2-BC80-417E-97B3-BD45A9CBD615}" srcOrd="9" destOrd="0" presId="urn:microsoft.com/office/officeart/2005/8/layout/list1"/>
    <dgm:cxn modelId="{0FABA400-A2DD-41DA-97AC-0BD8AA2A27A8}" type="presParOf" srcId="{8CCA715F-DB8D-4215-83C3-00CC49DDBB26}" destId="{AE978466-8A28-4C89-99FE-55862B434B9F}" srcOrd="10" destOrd="0" presId="urn:microsoft.com/office/officeart/2005/8/layout/list1"/>
    <dgm:cxn modelId="{BF777EA8-4B35-482C-A60F-E402BFA4DE11}" type="presParOf" srcId="{8CCA715F-DB8D-4215-83C3-00CC49DDBB26}" destId="{7387B9E0-06C9-44B8-818F-88F8B35E704C}" srcOrd="11" destOrd="0" presId="urn:microsoft.com/office/officeart/2005/8/layout/list1"/>
    <dgm:cxn modelId="{4151E96C-E83D-4691-A4B5-3BF3274D791B}" type="presParOf" srcId="{8CCA715F-DB8D-4215-83C3-00CC49DDBB26}" destId="{43E38673-33F7-44B6-BBE1-13613B7A38AC}" srcOrd="12" destOrd="0" presId="urn:microsoft.com/office/officeart/2005/8/layout/list1"/>
    <dgm:cxn modelId="{56F55483-0482-4F1F-A13C-B879F4967DEE}" type="presParOf" srcId="{43E38673-33F7-44B6-BBE1-13613B7A38AC}" destId="{B6A88BA8-C6E5-4A65-8CBE-E1FEAAF929C9}" srcOrd="0" destOrd="0" presId="urn:microsoft.com/office/officeart/2005/8/layout/list1"/>
    <dgm:cxn modelId="{FFAAA0AF-587F-4F5B-AA8B-907E499DC633}" type="presParOf" srcId="{43E38673-33F7-44B6-BBE1-13613B7A38AC}" destId="{36EC25A6-8EFF-4DF8-9071-41ECF5262672}" srcOrd="1" destOrd="0" presId="urn:microsoft.com/office/officeart/2005/8/layout/list1"/>
    <dgm:cxn modelId="{B5283478-55C9-4EFE-8058-2CC34C370191}" type="presParOf" srcId="{8CCA715F-DB8D-4215-83C3-00CC49DDBB26}" destId="{A59E66B5-B7B5-4C94-A15F-FA47005E8CA4}" srcOrd="13" destOrd="0" presId="urn:microsoft.com/office/officeart/2005/8/layout/list1"/>
    <dgm:cxn modelId="{F80335F3-0881-4FFC-BE6F-730538F01C94}" type="presParOf" srcId="{8CCA715F-DB8D-4215-83C3-00CC49DDBB26}" destId="{779D44C2-548F-4472-9AE3-6A9AEACCC740}" srcOrd="14" destOrd="0" presId="urn:microsoft.com/office/officeart/2005/8/layout/list1"/>
    <dgm:cxn modelId="{0FE08822-9E94-4C3C-8828-3AE247B2E9A3}" type="presParOf" srcId="{8CCA715F-DB8D-4215-83C3-00CC49DDBB26}" destId="{1F57B74D-620D-4395-B76F-BE5A0CB444AD}" srcOrd="15" destOrd="0" presId="urn:microsoft.com/office/officeart/2005/8/layout/list1"/>
    <dgm:cxn modelId="{D2EB5F29-F5EB-4056-A1A1-0FC5AEBC92B0}" type="presParOf" srcId="{8CCA715F-DB8D-4215-83C3-00CC49DDBB26}" destId="{CC54E394-4319-45EB-95B8-362C6C5CA1C8}" srcOrd="16" destOrd="0" presId="urn:microsoft.com/office/officeart/2005/8/layout/list1"/>
    <dgm:cxn modelId="{DBE0E6F1-4EE1-4018-B189-133F4B1705F7}" type="presParOf" srcId="{CC54E394-4319-45EB-95B8-362C6C5CA1C8}" destId="{348D7E11-5048-4AEE-9C1D-8AFBF35F59B8}" srcOrd="0" destOrd="0" presId="urn:microsoft.com/office/officeart/2005/8/layout/list1"/>
    <dgm:cxn modelId="{D75BFD9F-12D3-47D2-9035-7767A2082087}" type="presParOf" srcId="{CC54E394-4319-45EB-95B8-362C6C5CA1C8}" destId="{2F511CC1-C4B7-4D4E-8235-05C2B761F211}" srcOrd="1" destOrd="0" presId="urn:microsoft.com/office/officeart/2005/8/layout/list1"/>
    <dgm:cxn modelId="{FD62B08E-6A4F-4165-B926-6D72D5829D44}" type="presParOf" srcId="{8CCA715F-DB8D-4215-83C3-00CC49DDBB26}" destId="{63524ADE-3D09-4FB8-A357-BAC9886789C0}" srcOrd="17" destOrd="0" presId="urn:microsoft.com/office/officeart/2005/8/layout/list1"/>
    <dgm:cxn modelId="{7AE4790A-1782-478A-AEBD-0C702E91463D}" type="presParOf" srcId="{8CCA715F-DB8D-4215-83C3-00CC49DDBB26}" destId="{4F434A2E-92DD-45CB-BF79-B8BB29C7F6F6}" srcOrd="18" destOrd="0" presId="urn:microsoft.com/office/officeart/2005/8/layout/list1"/>
    <dgm:cxn modelId="{544570C2-A724-4BDD-A6AE-E1BBBA06BB33}" type="presParOf" srcId="{8CCA715F-DB8D-4215-83C3-00CC49DDBB26}" destId="{BE8A3D9F-D6F2-45CF-AF2F-C1DACE523D56}" srcOrd="19" destOrd="0" presId="urn:microsoft.com/office/officeart/2005/8/layout/list1"/>
    <dgm:cxn modelId="{5F8DD1E6-1F6F-415B-9561-57A4EEDCBC59}" type="presParOf" srcId="{8CCA715F-DB8D-4215-83C3-00CC49DDBB26}" destId="{366C4271-28CE-45FC-A46F-EF53DB817338}" srcOrd="20" destOrd="0" presId="urn:microsoft.com/office/officeart/2005/8/layout/list1"/>
    <dgm:cxn modelId="{F47DEB30-ED68-43CF-BCB8-C2DDBF65F742}" type="presParOf" srcId="{366C4271-28CE-45FC-A46F-EF53DB817338}" destId="{30E28268-23D7-4CA2-876B-BE6870D688BE}" srcOrd="0" destOrd="0" presId="urn:microsoft.com/office/officeart/2005/8/layout/list1"/>
    <dgm:cxn modelId="{2E55CA15-FC7A-435D-8E8D-F685399A1068}" type="presParOf" srcId="{366C4271-28CE-45FC-A46F-EF53DB817338}" destId="{49B8C5F8-8113-424D-8973-7BB945D539DF}" srcOrd="1" destOrd="0" presId="urn:microsoft.com/office/officeart/2005/8/layout/list1"/>
    <dgm:cxn modelId="{0CC2F36B-FC4F-46B9-9E3A-25620C81FDFC}" type="presParOf" srcId="{8CCA715F-DB8D-4215-83C3-00CC49DDBB26}" destId="{A409F917-0AD7-47D0-AF38-11E74FB5EB1B}" srcOrd="21" destOrd="0" presId="urn:microsoft.com/office/officeart/2005/8/layout/list1"/>
    <dgm:cxn modelId="{B4EDAFB2-7CAE-4A41-85D8-260F952B3B23}" type="presParOf" srcId="{8CCA715F-DB8D-4215-83C3-00CC49DDBB26}" destId="{E8DB85D4-5E77-48DD-A1C0-D8DE8FD802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EA45B5B-4068-4F71-9782-2E71C22E5F23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63F4E97-0CA1-4932-9670-8C9A6D6CFE69}">
      <dgm:prSet phldrT="[Text]"/>
      <dgm:spPr/>
      <dgm:t>
        <a:bodyPr/>
        <a:lstStyle/>
        <a:p>
          <a:r>
            <a:rPr lang="en-GB" b="1" dirty="0" smtClean="0"/>
            <a:t>Eiriolwr Proffesiynol Annibynnol</a:t>
          </a:r>
          <a:endParaRPr lang="cy-GB" b="1" dirty="0"/>
        </a:p>
      </dgm:t>
    </dgm:pt>
    <dgm:pt modelId="{15C83949-EEE6-4224-8D1F-0EB5C1BAE2FE}" type="parTrans" cxnId="{2D5B20C2-F8F2-4520-B795-B48355508DF9}">
      <dgm:prSet/>
      <dgm:spPr/>
      <dgm:t>
        <a:bodyPr/>
        <a:lstStyle/>
        <a:p>
          <a:endParaRPr lang="en-GB"/>
        </a:p>
      </dgm:t>
    </dgm:pt>
    <dgm:pt modelId="{BEFD0756-E98A-41AB-A683-0E4BE417ED6F}" type="sibTrans" cxnId="{2D5B20C2-F8F2-4520-B795-B48355508DF9}">
      <dgm:prSet/>
      <dgm:spPr/>
      <dgm:t>
        <a:bodyPr/>
        <a:lstStyle/>
        <a:p>
          <a:endParaRPr lang="en-GB"/>
        </a:p>
      </dgm:t>
    </dgm:pt>
    <dgm:pt modelId="{BB099B4A-5785-4530-90B2-C88A4141F6A6}">
      <dgm:prSet phldrT="[Text]"/>
      <dgm:spPr/>
      <dgm:t>
        <a:bodyPr/>
        <a:lstStyle/>
        <a:p>
          <a:r>
            <a:rPr lang="en-GB" b="1" dirty="0" smtClean="0"/>
            <a:t>Dewis i beidio cael teulu neu ffrind</a:t>
          </a:r>
          <a:endParaRPr lang="cy-GB" b="1" dirty="0"/>
        </a:p>
      </dgm:t>
    </dgm:pt>
    <dgm:pt modelId="{AC943772-9C74-4FBE-87CE-C6271F59ED52}" type="parTrans" cxnId="{54857E44-6988-4828-86F6-F28CB07AD67E}">
      <dgm:prSet/>
      <dgm:spPr/>
      <dgm:t>
        <a:bodyPr/>
        <a:lstStyle/>
        <a:p>
          <a:endParaRPr lang="en-GB"/>
        </a:p>
      </dgm:t>
    </dgm:pt>
    <dgm:pt modelId="{5FC98455-3CE2-473A-BD7A-035963B00E33}" type="sibTrans" cxnId="{54857E44-6988-4828-86F6-F28CB07AD67E}">
      <dgm:prSet/>
      <dgm:spPr/>
      <dgm:t>
        <a:bodyPr/>
        <a:lstStyle/>
        <a:p>
          <a:endParaRPr lang="en-GB"/>
        </a:p>
      </dgm:t>
    </dgm:pt>
    <dgm:pt modelId="{523DB29C-F2B8-40AA-A4F7-2F77C1434ACF}">
      <dgm:prSet phldrT="[Text]"/>
      <dgm:spPr/>
      <dgm:t>
        <a:bodyPr/>
        <a:lstStyle/>
        <a:p>
          <a:r>
            <a:rPr lang="en-GB" b="1" dirty="0" smtClean="0"/>
            <a:t>Ddim yn gallu cefnogi rhywun</a:t>
          </a:r>
          <a:endParaRPr lang="cy-GB" b="1" dirty="0"/>
        </a:p>
      </dgm:t>
    </dgm:pt>
    <dgm:pt modelId="{EEB16CF9-F20E-4503-A0B6-3923AD59E12B}" type="parTrans" cxnId="{149A9A33-C695-4FEB-BC44-895CADC3A241}">
      <dgm:prSet/>
      <dgm:spPr/>
      <dgm:t>
        <a:bodyPr/>
        <a:lstStyle/>
        <a:p>
          <a:endParaRPr lang="en-GB"/>
        </a:p>
      </dgm:t>
    </dgm:pt>
    <dgm:pt modelId="{EAB149F8-F52E-4B75-B9F0-9934B638432F}" type="sibTrans" cxnId="{149A9A33-C695-4FEB-BC44-895CADC3A241}">
      <dgm:prSet/>
      <dgm:spPr/>
      <dgm:t>
        <a:bodyPr/>
        <a:lstStyle/>
        <a:p>
          <a:endParaRPr lang="en-GB"/>
        </a:p>
      </dgm:t>
    </dgm:pt>
    <dgm:pt modelId="{C0B0748F-B7AF-4223-A765-9CCA9B072B0C}">
      <dgm:prSet phldrT="[Text]"/>
      <dgm:spPr/>
      <dgm:t>
        <a:bodyPr/>
        <a:lstStyle/>
        <a:p>
          <a:r>
            <a:rPr lang="en-GB" b="1" dirty="0" smtClean="0"/>
            <a:t>Awgrym o gam-drin neu esgeuluso</a:t>
          </a:r>
          <a:endParaRPr lang="cy-GB" b="1" dirty="0"/>
        </a:p>
      </dgm:t>
    </dgm:pt>
    <dgm:pt modelId="{7517AC5C-AA64-4115-B68B-578014A0DA08}" type="parTrans" cxnId="{78D861A6-DCA2-4A11-811C-4F272B124370}">
      <dgm:prSet/>
      <dgm:spPr/>
      <dgm:t>
        <a:bodyPr/>
        <a:lstStyle/>
        <a:p>
          <a:endParaRPr lang="en-GB"/>
        </a:p>
      </dgm:t>
    </dgm:pt>
    <dgm:pt modelId="{DDA4FC50-59FF-4285-82F8-538017D4BF7B}" type="sibTrans" cxnId="{78D861A6-DCA2-4A11-811C-4F272B124370}">
      <dgm:prSet/>
      <dgm:spPr/>
      <dgm:t>
        <a:bodyPr/>
        <a:lstStyle/>
        <a:p>
          <a:endParaRPr lang="en-GB"/>
        </a:p>
      </dgm:t>
    </dgm:pt>
    <dgm:pt modelId="{B5AE65D3-E88F-4D10-9A5F-61832FECAEBC}">
      <dgm:prSet/>
      <dgm:spPr/>
      <dgm:t>
        <a:bodyPr/>
        <a:lstStyle/>
        <a:p>
          <a:r>
            <a:rPr lang="en-GB" b="1" dirty="0" smtClean="0"/>
            <a:t>Gwrthdaro buddiannau</a:t>
          </a:r>
          <a:endParaRPr lang="cy-GB" b="1" dirty="0"/>
        </a:p>
      </dgm:t>
    </dgm:pt>
    <dgm:pt modelId="{662950A5-A229-404B-8BF4-BFB248E98FAA}" type="parTrans" cxnId="{B841104B-6FAC-42A3-A006-208EE87931C8}">
      <dgm:prSet/>
      <dgm:spPr/>
      <dgm:t>
        <a:bodyPr/>
        <a:lstStyle/>
        <a:p>
          <a:endParaRPr lang="en-GB"/>
        </a:p>
      </dgm:t>
    </dgm:pt>
    <dgm:pt modelId="{42126975-1DEF-40D0-BC87-A5A87AD94C99}" type="sibTrans" cxnId="{B841104B-6FAC-42A3-A006-208EE87931C8}">
      <dgm:prSet/>
      <dgm:spPr/>
      <dgm:t>
        <a:bodyPr/>
        <a:lstStyle/>
        <a:p>
          <a:endParaRPr lang="en-GB"/>
        </a:p>
      </dgm:t>
    </dgm:pt>
    <dgm:pt modelId="{8003FC58-CE9E-4AA4-8FDB-0AB221CF8895}" type="pres">
      <dgm:prSet presAssocID="{6EA45B5B-4068-4F71-9782-2E71C22E5F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BABEC4-D883-4C46-8EB3-4FBEEF09671B}" type="pres">
      <dgm:prSet presAssocID="{763F4E97-0CA1-4932-9670-8C9A6D6CFE69}" presName="centerShape" presStyleLbl="node0" presStyleIdx="0" presStyleCnt="1"/>
      <dgm:spPr/>
      <dgm:t>
        <a:bodyPr/>
        <a:lstStyle/>
        <a:p>
          <a:endParaRPr lang="en-GB"/>
        </a:p>
      </dgm:t>
    </dgm:pt>
    <dgm:pt modelId="{6A576B4D-4E33-4900-A4E1-1994B98464B9}" type="pres">
      <dgm:prSet presAssocID="{AC943772-9C74-4FBE-87CE-C6271F59ED52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C5499866-6991-4895-BAEB-8ADF0C7EC591}" type="pres">
      <dgm:prSet presAssocID="{BB099B4A-5785-4530-90B2-C88A4141F6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252AB-3619-4043-846B-D3C0925D7124}" type="pres">
      <dgm:prSet presAssocID="{EEB16CF9-F20E-4503-A0B6-3923AD59E12B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38A92334-8B3C-4F60-8401-B6DEA4DDD1C1}" type="pres">
      <dgm:prSet presAssocID="{523DB29C-F2B8-40AA-A4F7-2F77C1434A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735853-A528-483E-B86B-08740E97C603}" type="pres">
      <dgm:prSet presAssocID="{7517AC5C-AA64-4115-B68B-578014A0DA08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2ADE4E0B-D178-4848-93CA-CED8692A9123}" type="pres">
      <dgm:prSet presAssocID="{C0B0748F-B7AF-4223-A765-9CCA9B072B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2984AB-E342-4230-9363-C0CA58BC8286}" type="pres">
      <dgm:prSet presAssocID="{662950A5-A229-404B-8BF4-BFB248E98FAA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58E84883-598F-4045-BA3D-7608582F43D7}" type="pres">
      <dgm:prSet presAssocID="{B5AE65D3-E88F-4D10-9A5F-61832FECAE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29D91A-E49B-4CBB-8872-8AB199C222D6}" type="presOf" srcId="{7517AC5C-AA64-4115-B68B-578014A0DA08}" destId="{5F735853-A528-483E-B86B-08740E97C603}" srcOrd="0" destOrd="0" presId="urn:microsoft.com/office/officeart/2005/8/layout/radial4"/>
    <dgm:cxn modelId="{2D5B20C2-F8F2-4520-B795-B48355508DF9}" srcId="{6EA45B5B-4068-4F71-9782-2E71C22E5F23}" destId="{763F4E97-0CA1-4932-9670-8C9A6D6CFE69}" srcOrd="0" destOrd="0" parTransId="{15C83949-EEE6-4224-8D1F-0EB5C1BAE2FE}" sibTransId="{BEFD0756-E98A-41AB-A683-0E4BE417ED6F}"/>
    <dgm:cxn modelId="{78D861A6-DCA2-4A11-811C-4F272B124370}" srcId="{763F4E97-0CA1-4932-9670-8C9A6D6CFE69}" destId="{C0B0748F-B7AF-4223-A765-9CCA9B072B0C}" srcOrd="2" destOrd="0" parTransId="{7517AC5C-AA64-4115-B68B-578014A0DA08}" sibTransId="{DDA4FC50-59FF-4285-82F8-538017D4BF7B}"/>
    <dgm:cxn modelId="{3BE109C6-772B-491A-9A03-B8134A8EB4AA}" type="presOf" srcId="{AC943772-9C74-4FBE-87CE-C6271F59ED52}" destId="{6A576B4D-4E33-4900-A4E1-1994B98464B9}" srcOrd="0" destOrd="0" presId="urn:microsoft.com/office/officeart/2005/8/layout/radial4"/>
    <dgm:cxn modelId="{3FDFC6EF-A62F-405D-8F70-ACE342A77A42}" type="presOf" srcId="{523DB29C-F2B8-40AA-A4F7-2F77C1434ACF}" destId="{38A92334-8B3C-4F60-8401-B6DEA4DDD1C1}" srcOrd="0" destOrd="0" presId="urn:microsoft.com/office/officeart/2005/8/layout/radial4"/>
    <dgm:cxn modelId="{C9021645-C7E5-460F-9339-B4114E8CDFBF}" type="presOf" srcId="{BB099B4A-5785-4530-90B2-C88A4141F6A6}" destId="{C5499866-6991-4895-BAEB-8ADF0C7EC591}" srcOrd="0" destOrd="0" presId="urn:microsoft.com/office/officeart/2005/8/layout/radial4"/>
    <dgm:cxn modelId="{54857E44-6988-4828-86F6-F28CB07AD67E}" srcId="{763F4E97-0CA1-4932-9670-8C9A6D6CFE69}" destId="{BB099B4A-5785-4530-90B2-C88A4141F6A6}" srcOrd="0" destOrd="0" parTransId="{AC943772-9C74-4FBE-87CE-C6271F59ED52}" sibTransId="{5FC98455-3CE2-473A-BD7A-035963B00E33}"/>
    <dgm:cxn modelId="{C957B3DF-BA68-4ABB-9B23-DE1550B417AC}" type="presOf" srcId="{B5AE65D3-E88F-4D10-9A5F-61832FECAEBC}" destId="{58E84883-598F-4045-BA3D-7608582F43D7}" srcOrd="0" destOrd="0" presId="urn:microsoft.com/office/officeart/2005/8/layout/radial4"/>
    <dgm:cxn modelId="{149A9A33-C695-4FEB-BC44-895CADC3A241}" srcId="{763F4E97-0CA1-4932-9670-8C9A6D6CFE69}" destId="{523DB29C-F2B8-40AA-A4F7-2F77C1434ACF}" srcOrd="1" destOrd="0" parTransId="{EEB16CF9-F20E-4503-A0B6-3923AD59E12B}" sibTransId="{EAB149F8-F52E-4B75-B9F0-9934B638432F}"/>
    <dgm:cxn modelId="{376196FB-7527-42A3-B25D-17B97670B17D}" type="presOf" srcId="{EEB16CF9-F20E-4503-A0B6-3923AD59E12B}" destId="{DBD252AB-3619-4043-846B-D3C0925D7124}" srcOrd="0" destOrd="0" presId="urn:microsoft.com/office/officeart/2005/8/layout/radial4"/>
    <dgm:cxn modelId="{8C7D1D44-7E9F-43E1-8607-1A10A272871C}" type="presOf" srcId="{662950A5-A229-404B-8BF4-BFB248E98FAA}" destId="{B22984AB-E342-4230-9363-C0CA58BC8286}" srcOrd="0" destOrd="0" presId="urn:microsoft.com/office/officeart/2005/8/layout/radial4"/>
    <dgm:cxn modelId="{B841104B-6FAC-42A3-A006-208EE87931C8}" srcId="{763F4E97-0CA1-4932-9670-8C9A6D6CFE69}" destId="{B5AE65D3-E88F-4D10-9A5F-61832FECAEBC}" srcOrd="3" destOrd="0" parTransId="{662950A5-A229-404B-8BF4-BFB248E98FAA}" sibTransId="{42126975-1DEF-40D0-BC87-A5A87AD94C99}"/>
    <dgm:cxn modelId="{2EDCBFA5-DF0A-4306-9736-A2F8D61FFCDC}" type="presOf" srcId="{C0B0748F-B7AF-4223-A765-9CCA9B072B0C}" destId="{2ADE4E0B-D178-4848-93CA-CED8692A9123}" srcOrd="0" destOrd="0" presId="urn:microsoft.com/office/officeart/2005/8/layout/radial4"/>
    <dgm:cxn modelId="{A3C1B6CA-D22B-47F6-8EB6-3B34F2EC7A01}" type="presOf" srcId="{763F4E97-0CA1-4932-9670-8C9A6D6CFE69}" destId="{C0BABEC4-D883-4C46-8EB3-4FBEEF09671B}" srcOrd="0" destOrd="0" presId="urn:microsoft.com/office/officeart/2005/8/layout/radial4"/>
    <dgm:cxn modelId="{ABC50950-1623-4CDA-84A7-AA34078FDD44}" type="presOf" srcId="{6EA45B5B-4068-4F71-9782-2E71C22E5F23}" destId="{8003FC58-CE9E-4AA4-8FDB-0AB221CF8895}" srcOrd="0" destOrd="0" presId="urn:microsoft.com/office/officeart/2005/8/layout/radial4"/>
    <dgm:cxn modelId="{E750A11A-11BF-40D5-9FA6-F3056B244F16}" type="presParOf" srcId="{8003FC58-CE9E-4AA4-8FDB-0AB221CF8895}" destId="{C0BABEC4-D883-4C46-8EB3-4FBEEF09671B}" srcOrd="0" destOrd="0" presId="urn:microsoft.com/office/officeart/2005/8/layout/radial4"/>
    <dgm:cxn modelId="{7C4B32AA-A1D8-4E93-935A-EAC35FF2302A}" type="presParOf" srcId="{8003FC58-CE9E-4AA4-8FDB-0AB221CF8895}" destId="{6A576B4D-4E33-4900-A4E1-1994B98464B9}" srcOrd="1" destOrd="0" presId="urn:microsoft.com/office/officeart/2005/8/layout/radial4"/>
    <dgm:cxn modelId="{CAACE62B-D9A1-434E-ADA5-6CF97DD787CA}" type="presParOf" srcId="{8003FC58-CE9E-4AA4-8FDB-0AB221CF8895}" destId="{C5499866-6991-4895-BAEB-8ADF0C7EC591}" srcOrd="2" destOrd="0" presId="urn:microsoft.com/office/officeart/2005/8/layout/radial4"/>
    <dgm:cxn modelId="{E0E2132D-F2C8-4EF9-A241-B3B930F93711}" type="presParOf" srcId="{8003FC58-CE9E-4AA4-8FDB-0AB221CF8895}" destId="{DBD252AB-3619-4043-846B-D3C0925D7124}" srcOrd="3" destOrd="0" presId="urn:microsoft.com/office/officeart/2005/8/layout/radial4"/>
    <dgm:cxn modelId="{12C36A4E-7A8F-4392-BABB-6D5884F85DCF}" type="presParOf" srcId="{8003FC58-CE9E-4AA4-8FDB-0AB221CF8895}" destId="{38A92334-8B3C-4F60-8401-B6DEA4DDD1C1}" srcOrd="4" destOrd="0" presId="urn:microsoft.com/office/officeart/2005/8/layout/radial4"/>
    <dgm:cxn modelId="{4093A6E4-CF57-41BA-9A31-CCA67022811D}" type="presParOf" srcId="{8003FC58-CE9E-4AA4-8FDB-0AB221CF8895}" destId="{5F735853-A528-483E-B86B-08740E97C603}" srcOrd="5" destOrd="0" presId="urn:microsoft.com/office/officeart/2005/8/layout/radial4"/>
    <dgm:cxn modelId="{4BF722C7-BB85-4504-BF07-F820FF92D5ED}" type="presParOf" srcId="{8003FC58-CE9E-4AA4-8FDB-0AB221CF8895}" destId="{2ADE4E0B-D178-4848-93CA-CED8692A9123}" srcOrd="6" destOrd="0" presId="urn:microsoft.com/office/officeart/2005/8/layout/radial4"/>
    <dgm:cxn modelId="{F74BF85F-E3C0-4534-B627-9698D362AD0B}" type="presParOf" srcId="{8003FC58-CE9E-4AA4-8FDB-0AB221CF8895}" destId="{B22984AB-E342-4230-9363-C0CA58BC8286}" srcOrd="7" destOrd="0" presId="urn:microsoft.com/office/officeart/2005/8/layout/radial4"/>
    <dgm:cxn modelId="{B3E25F56-10B9-461B-81B6-2FE5CE938210}" type="presParOf" srcId="{8003FC58-CE9E-4AA4-8FDB-0AB221CF8895}" destId="{58E84883-598F-4045-BA3D-7608582F43D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127A8B7-1C7F-431C-8C04-533FE3EE0395}" type="doc">
      <dgm:prSet loTypeId="urn:microsoft.com/office/officeart/2005/8/layout/hList7#2" loCatId="list" qsTypeId="urn:microsoft.com/office/officeart/2005/8/quickstyle/3d3" qsCatId="3D" csTypeId="urn:microsoft.com/office/officeart/2005/8/colors/colorful4" csCatId="colorful" phldr="1"/>
      <dgm:spPr/>
    </dgm:pt>
    <dgm:pt modelId="{80BFA818-9414-4AAE-9606-2E05ED53D8B5}">
      <dgm:prSet phldrT="[Text]"/>
      <dgm:spPr/>
      <dgm:t>
        <a:bodyPr/>
        <a:lstStyle/>
        <a:p>
          <a:r>
            <a:rPr lang="en-GB" b="1" dirty="0" smtClean="0"/>
            <a:t>Ymholiadau diogelu ar gyfer oedolion </a:t>
          </a:r>
          <a:endParaRPr lang="cy-GB" b="1" dirty="0"/>
        </a:p>
      </dgm:t>
    </dgm:pt>
    <dgm:pt modelId="{27D48AE4-69C2-4E54-BEDC-BB397767C980}" type="parTrans" cxnId="{45C74611-8DA9-4AF4-B2D6-53FC20BCA091}">
      <dgm:prSet/>
      <dgm:spPr/>
      <dgm:t>
        <a:bodyPr/>
        <a:lstStyle/>
        <a:p>
          <a:endParaRPr lang="en-GB"/>
        </a:p>
      </dgm:t>
    </dgm:pt>
    <dgm:pt modelId="{0C1824E1-CF8C-4A8A-A437-98946390AEC2}" type="sibTrans" cxnId="{45C74611-8DA9-4AF4-B2D6-53FC20BCA091}">
      <dgm:prSet/>
      <dgm:spPr/>
      <dgm:t>
        <a:bodyPr/>
        <a:lstStyle/>
        <a:p>
          <a:endParaRPr lang="en-GB"/>
        </a:p>
      </dgm:t>
    </dgm:pt>
    <dgm:pt modelId="{9690B9A3-DA10-4068-A22E-EEB56FFF2ED6}">
      <dgm:prSet phldrT="[Text]"/>
      <dgm:spPr/>
      <dgm:t>
        <a:bodyPr/>
        <a:lstStyle/>
        <a:p>
          <a:r>
            <a:rPr lang="en-GB" b="1" dirty="0" smtClean="0"/>
            <a:t>Gorchymyn Amddiffyn a Chefnogi Oedolion</a:t>
          </a:r>
          <a:endParaRPr lang="cy-GB" b="1" dirty="0"/>
        </a:p>
      </dgm:t>
    </dgm:pt>
    <dgm:pt modelId="{6B187CEE-C46F-4EDA-8337-7C29C45346BA}" type="parTrans" cxnId="{874FBEB1-96AA-4992-8A77-77C109C142F6}">
      <dgm:prSet/>
      <dgm:spPr/>
      <dgm:t>
        <a:bodyPr/>
        <a:lstStyle/>
        <a:p>
          <a:endParaRPr lang="en-GB"/>
        </a:p>
      </dgm:t>
    </dgm:pt>
    <dgm:pt modelId="{E6E16D9B-7B93-434E-997B-56BD1F7006A0}" type="sibTrans" cxnId="{874FBEB1-96AA-4992-8A77-77C109C142F6}">
      <dgm:prSet/>
      <dgm:spPr/>
      <dgm:t>
        <a:bodyPr/>
        <a:lstStyle/>
        <a:p>
          <a:endParaRPr lang="en-GB"/>
        </a:p>
      </dgm:t>
    </dgm:pt>
    <dgm:pt modelId="{B8C4FE3D-592E-42CE-9D69-3CC24ED4EBA9}">
      <dgm:prSet phldrT="[Text]"/>
      <dgm:spPr/>
      <dgm:t>
        <a:bodyPr/>
        <a:lstStyle/>
        <a:p>
          <a:r>
            <a:rPr lang="en-GB" b="1" dirty="0" smtClean="0"/>
            <a:t>Ystyried os yw defnyddio'r Ddeddf Galluedd Meddyliol yn fwy priodol</a:t>
          </a:r>
          <a:endParaRPr lang="cy-GB" b="1" dirty="0"/>
        </a:p>
      </dgm:t>
    </dgm:pt>
    <dgm:pt modelId="{53878DBF-FF62-4DF4-8E79-1255CAB27DCA}" type="parTrans" cxnId="{D5F57193-77F9-455C-94C6-A4BC99D89C74}">
      <dgm:prSet/>
      <dgm:spPr/>
      <dgm:t>
        <a:bodyPr/>
        <a:lstStyle/>
        <a:p>
          <a:endParaRPr lang="en-GB"/>
        </a:p>
      </dgm:t>
    </dgm:pt>
    <dgm:pt modelId="{508E9C7D-CE0F-4C27-A659-B5E7A1CD8625}" type="sibTrans" cxnId="{D5F57193-77F9-455C-94C6-A4BC99D89C74}">
      <dgm:prSet/>
      <dgm:spPr/>
      <dgm:t>
        <a:bodyPr/>
        <a:lstStyle/>
        <a:p>
          <a:endParaRPr lang="en-GB"/>
        </a:p>
      </dgm:t>
    </dgm:pt>
    <dgm:pt modelId="{169372D0-D32E-4A10-B3A2-A2017C89E204}">
      <dgm:prSet/>
      <dgm:spPr/>
      <dgm:t>
        <a:bodyPr/>
        <a:lstStyle/>
        <a:p>
          <a:r>
            <a:rPr lang="en-GB" b="1" dirty="0" smtClean="0"/>
            <a:t>Ymholiadau diogelu ar gyfer plant</a:t>
          </a:r>
          <a:endParaRPr lang="cy-GB" b="1" dirty="0"/>
        </a:p>
      </dgm:t>
    </dgm:pt>
    <dgm:pt modelId="{B2F06CCC-09FF-4F3A-94CA-1D8BA3DC3D5C}" type="parTrans" cxnId="{35AFAC7C-2175-4060-B908-12DF84FEC649}">
      <dgm:prSet/>
      <dgm:spPr/>
      <dgm:t>
        <a:bodyPr/>
        <a:lstStyle/>
        <a:p>
          <a:endParaRPr lang="en-GB"/>
        </a:p>
      </dgm:t>
    </dgm:pt>
    <dgm:pt modelId="{A1234518-BDCC-4914-B4AB-F4E3B5F6CE2B}" type="sibTrans" cxnId="{35AFAC7C-2175-4060-B908-12DF84FEC649}">
      <dgm:prSet/>
      <dgm:spPr/>
      <dgm:t>
        <a:bodyPr/>
        <a:lstStyle/>
        <a:p>
          <a:endParaRPr lang="en-GB"/>
        </a:p>
      </dgm:t>
    </dgm:pt>
    <dgm:pt modelId="{267010BB-7B00-44CD-8DBC-2D5D43E46199}">
      <dgm:prSet/>
      <dgm:spPr/>
      <dgm:t>
        <a:bodyPr/>
        <a:lstStyle/>
        <a:p>
          <a:r>
            <a:rPr b="1" dirty="0"/>
            <a:t>Hawl i eiriolaeth ar gyfer plant i gyflwyno sylwadau</a:t>
          </a:r>
          <a:endParaRPr lang="cy-GB" b="1" dirty="0"/>
        </a:p>
      </dgm:t>
    </dgm:pt>
    <dgm:pt modelId="{A35EAE7E-35DF-482E-9690-5123D702719B}" type="parTrans" cxnId="{34AEEA5F-6833-4113-89DE-DE24DD919D5F}">
      <dgm:prSet/>
      <dgm:spPr/>
      <dgm:t>
        <a:bodyPr/>
        <a:lstStyle/>
        <a:p>
          <a:endParaRPr lang="en-GB"/>
        </a:p>
      </dgm:t>
    </dgm:pt>
    <dgm:pt modelId="{751582E2-69A1-417A-BC31-307401AFAAEB}" type="sibTrans" cxnId="{34AEEA5F-6833-4113-89DE-DE24DD919D5F}">
      <dgm:prSet/>
      <dgm:spPr/>
      <dgm:t>
        <a:bodyPr/>
        <a:lstStyle/>
        <a:p>
          <a:endParaRPr lang="en-GB"/>
        </a:p>
      </dgm:t>
    </dgm:pt>
    <dgm:pt modelId="{58F82ABB-4A96-4F8F-849A-9C09A7F43C32}" type="pres">
      <dgm:prSet presAssocID="{F127A8B7-1C7F-431C-8C04-533FE3EE0395}" presName="Name0" presStyleCnt="0">
        <dgm:presLayoutVars>
          <dgm:dir/>
          <dgm:resizeHandles val="exact"/>
        </dgm:presLayoutVars>
      </dgm:prSet>
      <dgm:spPr/>
    </dgm:pt>
    <dgm:pt modelId="{9425A68C-D6F5-4634-9D33-EBC43240CEB4}" type="pres">
      <dgm:prSet presAssocID="{F127A8B7-1C7F-431C-8C04-533FE3EE0395}" presName="fgShape" presStyleLbl="fgShp" presStyleIdx="0" presStyleCnt="1"/>
      <dgm:spPr/>
    </dgm:pt>
    <dgm:pt modelId="{A0AEA5D7-B10E-40FA-9B46-61AC0365D5F2}" type="pres">
      <dgm:prSet presAssocID="{F127A8B7-1C7F-431C-8C04-533FE3EE0395}" presName="linComp" presStyleCnt="0"/>
      <dgm:spPr/>
    </dgm:pt>
    <dgm:pt modelId="{FBCB1F0D-2DA5-49FB-83A3-2E332BD0BD17}" type="pres">
      <dgm:prSet presAssocID="{80BFA818-9414-4AAE-9606-2E05ED53D8B5}" presName="compNode" presStyleCnt="0"/>
      <dgm:spPr/>
    </dgm:pt>
    <dgm:pt modelId="{9DA050C0-357C-4226-BC3B-5E1116C2C72A}" type="pres">
      <dgm:prSet presAssocID="{80BFA818-9414-4AAE-9606-2E05ED53D8B5}" presName="bkgdShape" presStyleLbl="node1" presStyleIdx="0" presStyleCnt="5"/>
      <dgm:spPr/>
      <dgm:t>
        <a:bodyPr/>
        <a:lstStyle/>
        <a:p>
          <a:endParaRPr lang="en-GB"/>
        </a:p>
      </dgm:t>
    </dgm:pt>
    <dgm:pt modelId="{507F8CBB-DBA0-4F13-830A-5B16AB16C687}" type="pres">
      <dgm:prSet presAssocID="{80BFA818-9414-4AAE-9606-2E05ED53D8B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D1B56-9EFD-4A8E-9225-D8C79867FC04}" type="pres">
      <dgm:prSet presAssocID="{80BFA818-9414-4AAE-9606-2E05ED53D8B5}" presName="invisiNode" presStyleLbl="node1" presStyleIdx="0" presStyleCnt="5"/>
      <dgm:spPr/>
    </dgm:pt>
    <dgm:pt modelId="{D4F6F058-8A82-4CE7-8B81-DA41690E6F64}" type="pres">
      <dgm:prSet presAssocID="{80BFA818-9414-4AAE-9606-2E05ED53D8B5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473963-2331-4CF3-B8E0-5D78F93CD2D7}" type="pres">
      <dgm:prSet presAssocID="{0C1824E1-CF8C-4A8A-A437-98946390AEC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656D136-0F18-4F5D-A24F-75D3233C508F}" type="pres">
      <dgm:prSet presAssocID="{169372D0-D32E-4A10-B3A2-A2017C89E204}" presName="compNode" presStyleCnt="0"/>
      <dgm:spPr/>
    </dgm:pt>
    <dgm:pt modelId="{4ACB7332-5106-4616-94FF-1D52A8031DDD}" type="pres">
      <dgm:prSet presAssocID="{169372D0-D32E-4A10-B3A2-A2017C89E204}" presName="bkgdShape" presStyleLbl="node1" presStyleIdx="1" presStyleCnt="5"/>
      <dgm:spPr/>
      <dgm:t>
        <a:bodyPr/>
        <a:lstStyle/>
        <a:p>
          <a:endParaRPr lang="en-GB"/>
        </a:p>
      </dgm:t>
    </dgm:pt>
    <dgm:pt modelId="{C7524DF3-C617-425C-BC9B-3288D4F405FD}" type="pres">
      <dgm:prSet presAssocID="{169372D0-D32E-4A10-B3A2-A2017C89E20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0BD542-08D3-411E-BCDA-904AB4EBE967}" type="pres">
      <dgm:prSet presAssocID="{169372D0-D32E-4A10-B3A2-A2017C89E204}" presName="invisiNode" presStyleLbl="node1" presStyleIdx="1" presStyleCnt="5"/>
      <dgm:spPr/>
    </dgm:pt>
    <dgm:pt modelId="{B35F099C-CB3B-4940-AAE3-B93C8EDBCB6A}" type="pres">
      <dgm:prSet presAssocID="{169372D0-D32E-4A10-B3A2-A2017C89E204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9050C-5DCB-48A2-AC94-44D0E38E75EF}" type="pres">
      <dgm:prSet presAssocID="{A1234518-BDCC-4914-B4AB-F4E3B5F6CE2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AAACDBC-6EF6-4ABE-9055-8A67D1AD1374}" type="pres">
      <dgm:prSet presAssocID="{9690B9A3-DA10-4068-A22E-EEB56FFF2ED6}" presName="compNode" presStyleCnt="0"/>
      <dgm:spPr/>
    </dgm:pt>
    <dgm:pt modelId="{08EC2C93-54B9-4C8A-A3DD-51013679DF8B}" type="pres">
      <dgm:prSet presAssocID="{9690B9A3-DA10-4068-A22E-EEB56FFF2ED6}" presName="bkgdShape" presStyleLbl="node1" presStyleIdx="2" presStyleCnt="5"/>
      <dgm:spPr/>
      <dgm:t>
        <a:bodyPr/>
        <a:lstStyle/>
        <a:p>
          <a:endParaRPr lang="en-GB"/>
        </a:p>
      </dgm:t>
    </dgm:pt>
    <dgm:pt modelId="{98218CFD-2343-4020-AFA9-924858A6A2C9}" type="pres">
      <dgm:prSet presAssocID="{9690B9A3-DA10-4068-A22E-EEB56FFF2ED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B8F24-B8D5-45D7-9F46-DD6779A9625A}" type="pres">
      <dgm:prSet presAssocID="{9690B9A3-DA10-4068-A22E-EEB56FFF2ED6}" presName="invisiNode" presStyleLbl="node1" presStyleIdx="2" presStyleCnt="5"/>
      <dgm:spPr/>
    </dgm:pt>
    <dgm:pt modelId="{C1D4289C-0E45-48EC-B0CC-366C9BD14259}" type="pres">
      <dgm:prSet presAssocID="{9690B9A3-DA10-4068-A22E-EEB56FFF2ED6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8A9C75C-5E25-4545-81D6-BD0593D9D4C2}" type="pres">
      <dgm:prSet presAssocID="{E6E16D9B-7B93-434E-997B-56BD1F7006A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F2DADDB-3697-4E0A-A3DD-FDB2E7E5F139}" type="pres">
      <dgm:prSet presAssocID="{B8C4FE3D-592E-42CE-9D69-3CC24ED4EBA9}" presName="compNode" presStyleCnt="0"/>
      <dgm:spPr/>
    </dgm:pt>
    <dgm:pt modelId="{C7CEEE06-4691-46AC-B294-EAF35130FEAD}" type="pres">
      <dgm:prSet presAssocID="{B8C4FE3D-592E-42CE-9D69-3CC24ED4EBA9}" presName="bkgdShape" presStyleLbl="node1" presStyleIdx="3" presStyleCnt="5"/>
      <dgm:spPr/>
      <dgm:t>
        <a:bodyPr/>
        <a:lstStyle/>
        <a:p>
          <a:endParaRPr lang="en-GB"/>
        </a:p>
      </dgm:t>
    </dgm:pt>
    <dgm:pt modelId="{772376DF-4EB6-4D1C-9329-B992C1C2689E}" type="pres">
      <dgm:prSet presAssocID="{B8C4FE3D-592E-42CE-9D69-3CC24ED4EBA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6C1156-DD15-45C5-BE3E-DBCDBD43E3F5}" type="pres">
      <dgm:prSet presAssocID="{B8C4FE3D-592E-42CE-9D69-3CC24ED4EBA9}" presName="invisiNode" presStyleLbl="node1" presStyleIdx="3" presStyleCnt="5"/>
      <dgm:spPr/>
    </dgm:pt>
    <dgm:pt modelId="{9323BFA4-C824-4746-ABB2-631878AE3276}" type="pres">
      <dgm:prSet presAssocID="{B8C4FE3D-592E-42CE-9D69-3CC24ED4EBA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C8820EC-29D2-4590-85A8-6DCE1A5B4349}" type="pres">
      <dgm:prSet presAssocID="{508E9C7D-CE0F-4C27-A659-B5E7A1CD862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C4D5274-F22E-49FE-A505-E60DC56D3ADF}" type="pres">
      <dgm:prSet presAssocID="{267010BB-7B00-44CD-8DBC-2D5D43E46199}" presName="compNode" presStyleCnt="0"/>
      <dgm:spPr/>
    </dgm:pt>
    <dgm:pt modelId="{3FB433A4-2E86-4E79-8F1F-B8A96BE2FEA4}" type="pres">
      <dgm:prSet presAssocID="{267010BB-7B00-44CD-8DBC-2D5D43E46199}" presName="bkgdShape" presStyleLbl="node1" presStyleIdx="4" presStyleCnt="5" custLinFactNeighborX="-10850"/>
      <dgm:spPr/>
      <dgm:t>
        <a:bodyPr/>
        <a:lstStyle/>
        <a:p>
          <a:endParaRPr lang="en-GB"/>
        </a:p>
      </dgm:t>
    </dgm:pt>
    <dgm:pt modelId="{D9F2BFE5-2EF6-4441-86DC-6A00F9FF32AB}" type="pres">
      <dgm:prSet presAssocID="{267010BB-7B00-44CD-8DBC-2D5D43E4619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8187AA-00F7-4757-A008-29A2F7C306FE}" type="pres">
      <dgm:prSet presAssocID="{267010BB-7B00-44CD-8DBC-2D5D43E46199}" presName="invisiNode" presStyleLbl="node1" presStyleIdx="4" presStyleCnt="5"/>
      <dgm:spPr/>
    </dgm:pt>
    <dgm:pt modelId="{3D4F3B8A-CA3E-4E99-827A-8FC9E3BA825D}" type="pres">
      <dgm:prSet presAssocID="{267010BB-7B00-44CD-8DBC-2D5D43E4619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74FBEB1-96AA-4992-8A77-77C109C142F6}" srcId="{F127A8B7-1C7F-431C-8C04-533FE3EE0395}" destId="{9690B9A3-DA10-4068-A22E-EEB56FFF2ED6}" srcOrd="2" destOrd="0" parTransId="{6B187CEE-C46F-4EDA-8337-7C29C45346BA}" sibTransId="{E6E16D9B-7B93-434E-997B-56BD1F7006A0}"/>
    <dgm:cxn modelId="{45C74611-8DA9-4AF4-B2D6-53FC20BCA091}" srcId="{F127A8B7-1C7F-431C-8C04-533FE3EE0395}" destId="{80BFA818-9414-4AAE-9606-2E05ED53D8B5}" srcOrd="0" destOrd="0" parTransId="{27D48AE4-69C2-4E54-BEDC-BB397767C980}" sibTransId="{0C1824E1-CF8C-4A8A-A437-98946390AEC2}"/>
    <dgm:cxn modelId="{35AFAC7C-2175-4060-B908-12DF84FEC649}" srcId="{F127A8B7-1C7F-431C-8C04-533FE3EE0395}" destId="{169372D0-D32E-4A10-B3A2-A2017C89E204}" srcOrd="1" destOrd="0" parTransId="{B2F06CCC-09FF-4F3A-94CA-1D8BA3DC3D5C}" sibTransId="{A1234518-BDCC-4914-B4AB-F4E3B5F6CE2B}"/>
    <dgm:cxn modelId="{E6E02129-F173-43AD-BF32-DCF5B34F0353}" type="presOf" srcId="{F127A8B7-1C7F-431C-8C04-533FE3EE0395}" destId="{58F82ABB-4A96-4F8F-849A-9C09A7F43C32}" srcOrd="0" destOrd="0" presId="urn:microsoft.com/office/officeart/2005/8/layout/hList7#2"/>
    <dgm:cxn modelId="{5401C5B3-FD04-4B75-BC38-80DD350A3B82}" type="presOf" srcId="{0C1824E1-CF8C-4A8A-A437-98946390AEC2}" destId="{73473963-2331-4CF3-B8E0-5D78F93CD2D7}" srcOrd="0" destOrd="0" presId="urn:microsoft.com/office/officeart/2005/8/layout/hList7#2"/>
    <dgm:cxn modelId="{3B77B527-764F-4514-BB88-285F47CEBA35}" type="presOf" srcId="{169372D0-D32E-4A10-B3A2-A2017C89E204}" destId="{C7524DF3-C617-425C-BC9B-3288D4F405FD}" srcOrd="1" destOrd="0" presId="urn:microsoft.com/office/officeart/2005/8/layout/hList7#2"/>
    <dgm:cxn modelId="{34AEEA5F-6833-4113-89DE-DE24DD919D5F}" srcId="{F127A8B7-1C7F-431C-8C04-533FE3EE0395}" destId="{267010BB-7B00-44CD-8DBC-2D5D43E46199}" srcOrd="4" destOrd="0" parTransId="{A35EAE7E-35DF-482E-9690-5123D702719B}" sibTransId="{751582E2-69A1-417A-BC31-307401AFAAEB}"/>
    <dgm:cxn modelId="{A256A5BF-EC47-48C7-91DF-2ADB82463FAB}" type="presOf" srcId="{80BFA818-9414-4AAE-9606-2E05ED53D8B5}" destId="{9DA050C0-357C-4226-BC3B-5E1116C2C72A}" srcOrd="0" destOrd="0" presId="urn:microsoft.com/office/officeart/2005/8/layout/hList7#2"/>
    <dgm:cxn modelId="{B5F8869F-5965-4CD4-867B-2D22B89A0296}" type="presOf" srcId="{B8C4FE3D-592E-42CE-9D69-3CC24ED4EBA9}" destId="{772376DF-4EB6-4D1C-9329-B992C1C2689E}" srcOrd="1" destOrd="0" presId="urn:microsoft.com/office/officeart/2005/8/layout/hList7#2"/>
    <dgm:cxn modelId="{168F9417-C0B9-40C8-8BE4-D064BD70CA13}" type="presOf" srcId="{80BFA818-9414-4AAE-9606-2E05ED53D8B5}" destId="{507F8CBB-DBA0-4F13-830A-5B16AB16C687}" srcOrd="1" destOrd="0" presId="urn:microsoft.com/office/officeart/2005/8/layout/hList7#2"/>
    <dgm:cxn modelId="{8D309E08-6699-4D36-93BF-4FB19E2E4DAE}" type="presOf" srcId="{267010BB-7B00-44CD-8DBC-2D5D43E46199}" destId="{3FB433A4-2E86-4E79-8F1F-B8A96BE2FEA4}" srcOrd="0" destOrd="0" presId="urn:microsoft.com/office/officeart/2005/8/layout/hList7#2"/>
    <dgm:cxn modelId="{34162A03-8D29-4EF9-8A8C-381FE8B92E53}" type="presOf" srcId="{A1234518-BDCC-4914-B4AB-F4E3B5F6CE2B}" destId="{0A99050C-5DCB-48A2-AC94-44D0E38E75EF}" srcOrd="0" destOrd="0" presId="urn:microsoft.com/office/officeart/2005/8/layout/hList7#2"/>
    <dgm:cxn modelId="{18A585DD-A545-47B8-A411-F4962FB2FC57}" type="presOf" srcId="{9690B9A3-DA10-4068-A22E-EEB56FFF2ED6}" destId="{08EC2C93-54B9-4C8A-A3DD-51013679DF8B}" srcOrd="0" destOrd="0" presId="urn:microsoft.com/office/officeart/2005/8/layout/hList7#2"/>
    <dgm:cxn modelId="{68F29C87-7F34-467C-A2AA-4893F5E55176}" type="presOf" srcId="{B8C4FE3D-592E-42CE-9D69-3CC24ED4EBA9}" destId="{C7CEEE06-4691-46AC-B294-EAF35130FEAD}" srcOrd="0" destOrd="0" presId="urn:microsoft.com/office/officeart/2005/8/layout/hList7#2"/>
    <dgm:cxn modelId="{B2D607D8-20E5-4237-9E98-ED2CD05AF570}" type="presOf" srcId="{E6E16D9B-7B93-434E-997B-56BD1F7006A0}" destId="{88A9C75C-5E25-4545-81D6-BD0593D9D4C2}" srcOrd="0" destOrd="0" presId="urn:microsoft.com/office/officeart/2005/8/layout/hList7#2"/>
    <dgm:cxn modelId="{002422AA-F124-4C6D-9F8D-370B24C53101}" type="presOf" srcId="{508E9C7D-CE0F-4C27-A659-B5E7A1CD8625}" destId="{EC8820EC-29D2-4590-85A8-6DCE1A5B4349}" srcOrd="0" destOrd="0" presId="urn:microsoft.com/office/officeart/2005/8/layout/hList7#2"/>
    <dgm:cxn modelId="{D5F57193-77F9-455C-94C6-A4BC99D89C74}" srcId="{F127A8B7-1C7F-431C-8C04-533FE3EE0395}" destId="{B8C4FE3D-592E-42CE-9D69-3CC24ED4EBA9}" srcOrd="3" destOrd="0" parTransId="{53878DBF-FF62-4DF4-8E79-1255CAB27DCA}" sibTransId="{508E9C7D-CE0F-4C27-A659-B5E7A1CD8625}"/>
    <dgm:cxn modelId="{8BCDC167-894D-4920-BF0A-744537CD0325}" type="presOf" srcId="{9690B9A3-DA10-4068-A22E-EEB56FFF2ED6}" destId="{98218CFD-2343-4020-AFA9-924858A6A2C9}" srcOrd="1" destOrd="0" presId="urn:microsoft.com/office/officeart/2005/8/layout/hList7#2"/>
    <dgm:cxn modelId="{2DC60546-BF26-450E-8D9D-517D49AE9A69}" type="presOf" srcId="{267010BB-7B00-44CD-8DBC-2D5D43E46199}" destId="{D9F2BFE5-2EF6-4441-86DC-6A00F9FF32AB}" srcOrd="1" destOrd="0" presId="urn:microsoft.com/office/officeart/2005/8/layout/hList7#2"/>
    <dgm:cxn modelId="{E9B24112-67B6-47FE-88A5-8F782DBBD8E2}" type="presOf" srcId="{169372D0-D32E-4A10-B3A2-A2017C89E204}" destId="{4ACB7332-5106-4616-94FF-1D52A8031DDD}" srcOrd="0" destOrd="0" presId="urn:microsoft.com/office/officeart/2005/8/layout/hList7#2"/>
    <dgm:cxn modelId="{8E74E651-6B78-49F8-B885-01AD7F7E96A4}" type="presParOf" srcId="{58F82ABB-4A96-4F8F-849A-9C09A7F43C32}" destId="{9425A68C-D6F5-4634-9D33-EBC43240CEB4}" srcOrd="0" destOrd="0" presId="urn:microsoft.com/office/officeart/2005/8/layout/hList7#2"/>
    <dgm:cxn modelId="{DAA4DCC9-1DB1-4870-BC66-1CBA12899953}" type="presParOf" srcId="{58F82ABB-4A96-4F8F-849A-9C09A7F43C32}" destId="{A0AEA5D7-B10E-40FA-9B46-61AC0365D5F2}" srcOrd="1" destOrd="0" presId="urn:microsoft.com/office/officeart/2005/8/layout/hList7#2"/>
    <dgm:cxn modelId="{BE36D48A-DDD0-44BA-BA43-C1AE68EB3A89}" type="presParOf" srcId="{A0AEA5D7-B10E-40FA-9B46-61AC0365D5F2}" destId="{FBCB1F0D-2DA5-49FB-83A3-2E332BD0BD17}" srcOrd="0" destOrd="0" presId="urn:microsoft.com/office/officeart/2005/8/layout/hList7#2"/>
    <dgm:cxn modelId="{53A8E7B1-5020-4481-85D1-B7CD797B823E}" type="presParOf" srcId="{FBCB1F0D-2DA5-49FB-83A3-2E332BD0BD17}" destId="{9DA050C0-357C-4226-BC3B-5E1116C2C72A}" srcOrd="0" destOrd="0" presId="urn:microsoft.com/office/officeart/2005/8/layout/hList7#2"/>
    <dgm:cxn modelId="{7D2F2DBD-9098-4752-AEFB-A15A9E10F402}" type="presParOf" srcId="{FBCB1F0D-2DA5-49FB-83A3-2E332BD0BD17}" destId="{507F8CBB-DBA0-4F13-830A-5B16AB16C687}" srcOrd="1" destOrd="0" presId="urn:microsoft.com/office/officeart/2005/8/layout/hList7#2"/>
    <dgm:cxn modelId="{3D4A5DEC-4DE1-4993-871F-592043D53C93}" type="presParOf" srcId="{FBCB1F0D-2DA5-49FB-83A3-2E332BD0BD17}" destId="{CE1D1B56-9EFD-4A8E-9225-D8C79867FC04}" srcOrd="2" destOrd="0" presId="urn:microsoft.com/office/officeart/2005/8/layout/hList7#2"/>
    <dgm:cxn modelId="{6EFBA27C-83A3-42CE-9794-079157952B9F}" type="presParOf" srcId="{FBCB1F0D-2DA5-49FB-83A3-2E332BD0BD17}" destId="{D4F6F058-8A82-4CE7-8B81-DA41690E6F64}" srcOrd="3" destOrd="0" presId="urn:microsoft.com/office/officeart/2005/8/layout/hList7#2"/>
    <dgm:cxn modelId="{F6D55750-F211-401C-93FC-A6E4C9EABD81}" type="presParOf" srcId="{A0AEA5D7-B10E-40FA-9B46-61AC0365D5F2}" destId="{73473963-2331-4CF3-B8E0-5D78F93CD2D7}" srcOrd="1" destOrd="0" presId="urn:microsoft.com/office/officeart/2005/8/layout/hList7#2"/>
    <dgm:cxn modelId="{3614D2DC-4FDE-4CE5-B414-F9ED82A18673}" type="presParOf" srcId="{A0AEA5D7-B10E-40FA-9B46-61AC0365D5F2}" destId="{5656D136-0F18-4F5D-A24F-75D3233C508F}" srcOrd="2" destOrd="0" presId="urn:microsoft.com/office/officeart/2005/8/layout/hList7#2"/>
    <dgm:cxn modelId="{4A5A5DB2-D683-4E29-8E24-093DFD602372}" type="presParOf" srcId="{5656D136-0F18-4F5D-A24F-75D3233C508F}" destId="{4ACB7332-5106-4616-94FF-1D52A8031DDD}" srcOrd="0" destOrd="0" presId="urn:microsoft.com/office/officeart/2005/8/layout/hList7#2"/>
    <dgm:cxn modelId="{38F5403D-CACE-488D-AECE-6288F8517418}" type="presParOf" srcId="{5656D136-0F18-4F5D-A24F-75D3233C508F}" destId="{C7524DF3-C617-425C-BC9B-3288D4F405FD}" srcOrd="1" destOrd="0" presId="urn:microsoft.com/office/officeart/2005/8/layout/hList7#2"/>
    <dgm:cxn modelId="{DC53E6CE-B272-4EBC-8DEF-95FE1883F9BA}" type="presParOf" srcId="{5656D136-0F18-4F5D-A24F-75D3233C508F}" destId="{880BD542-08D3-411E-BCDA-904AB4EBE967}" srcOrd="2" destOrd="0" presId="urn:microsoft.com/office/officeart/2005/8/layout/hList7#2"/>
    <dgm:cxn modelId="{689175E5-0CEE-4C70-BD8B-EE8C416002EC}" type="presParOf" srcId="{5656D136-0F18-4F5D-A24F-75D3233C508F}" destId="{B35F099C-CB3B-4940-AAE3-B93C8EDBCB6A}" srcOrd="3" destOrd="0" presId="urn:microsoft.com/office/officeart/2005/8/layout/hList7#2"/>
    <dgm:cxn modelId="{95FAA197-304E-481D-A41A-142D9A4CEDE7}" type="presParOf" srcId="{A0AEA5D7-B10E-40FA-9B46-61AC0365D5F2}" destId="{0A99050C-5DCB-48A2-AC94-44D0E38E75EF}" srcOrd="3" destOrd="0" presId="urn:microsoft.com/office/officeart/2005/8/layout/hList7#2"/>
    <dgm:cxn modelId="{226FBEB4-DC9F-4A16-8DCA-BF3D817BC6EC}" type="presParOf" srcId="{A0AEA5D7-B10E-40FA-9B46-61AC0365D5F2}" destId="{6AAACDBC-6EF6-4ABE-9055-8A67D1AD1374}" srcOrd="4" destOrd="0" presId="urn:microsoft.com/office/officeart/2005/8/layout/hList7#2"/>
    <dgm:cxn modelId="{6426F541-AC0A-447D-BA1C-5D595F04F52F}" type="presParOf" srcId="{6AAACDBC-6EF6-4ABE-9055-8A67D1AD1374}" destId="{08EC2C93-54B9-4C8A-A3DD-51013679DF8B}" srcOrd="0" destOrd="0" presId="urn:microsoft.com/office/officeart/2005/8/layout/hList7#2"/>
    <dgm:cxn modelId="{D28D9CD5-22C5-4194-A852-B9677405E81E}" type="presParOf" srcId="{6AAACDBC-6EF6-4ABE-9055-8A67D1AD1374}" destId="{98218CFD-2343-4020-AFA9-924858A6A2C9}" srcOrd="1" destOrd="0" presId="urn:microsoft.com/office/officeart/2005/8/layout/hList7#2"/>
    <dgm:cxn modelId="{35D415BA-FDF4-4199-B2D6-34125576BB1B}" type="presParOf" srcId="{6AAACDBC-6EF6-4ABE-9055-8A67D1AD1374}" destId="{8C4B8F24-B8D5-45D7-9F46-DD6779A9625A}" srcOrd="2" destOrd="0" presId="urn:microsoft.com/office/officeart/2005/8/layout/hList7#2"/>
    <dgm:cxn modelId="{4BDC29D4-B620-4150-B415-98D0CE46C8CE}" type="presParOf" srcId="{6AAACDBC-6EF6-4ABE-9055-8A67D1AD1374}" destId="{C1D4289C-0E45-48EC-B0CC-366C9BD14259}" srcOrd="3" destOrd="0" presId="urn:microsoft.com/office/officeart/2005/8/layout/hList7#2"/>
    <dgm:cxn modelId="{BC9BBF22-4A6A-4880-BF9D-878E422A661B}" type="presParOf" srcId="{A0AEA5D7-B10E-40FA-9B46-61AC0365D5F2}" destId="{88A9C75C-5E25-4545-81D6-BD0593D9D4C2}" srcOrd="5" destOrd="0" presId="urn:microsoft.com/office/officeart/2005/8/layout/hList7#2"/>
    <dgm:cxn modelId="{CB68F85A-C892-4204-A353-99A9A6BF5427}" type="presParOf" srcId="{A0AEA5D7-B10E-40FA-9B46-61AC0365D5F2}" destId="{5F2DADDB-3697-4E0A-A3DD-FDB2E7E5F139}" srcOrd="6" destOrd="0" presId="urn:microsoft.com/office/officeart/2005/8/layout/hList7#2"/>
    <dgm:cxn modelId="{164620E2-F9DF-439E-965B-43B0C563396F}" type="presParOf" srcId="{5F2DADDB-3697-4E0A-A3DD-FDB2E7E5F139}" destId="{C7CEEE06-4691-46AC-B294-EAF35130FEAD}" srcOrd="0" destOrd="0" presId="urn:microsoft.com/office/officeart/2005/8/layout/hList7#2"/>
    <dgm:cxn modelId="{82254A3B-5281-4216-86E2-290D183DBE12}" type="presParOf" srcId="{5F2DADDB-3697-4E0A-A3DD-FDB2E7E5F139}" destId="{772376DF-4EB6-4D1C-9329-B992C1C2689E}" srcOrd="1" destOrd="0" presId="urn:microsoft.com/office/officeart/2005/8/layout/hList7#2"/>
    <dgm:cxn modelId="{A86DCC02-10D3-4F05-83ED-B65C2C6C684A}" type="presParOf" srcId="{5F2DADDB-3697-4E0A-A3DD-FDB2E7E5F139}" destId="{836C1156-DD15-45C5-BE3E-DBCDBD43E3F5}" srcOrd="2" destOrd="0" presId="urn:microsoft.com/office/officeart/2005/8/layout/hList7#2"/>
    <dgm:cxn modelId="{3A48D7A6-5281-41A0-8490-E7CD80CB7859}" type="presParOf" srcId="{5F2DADDB-3697-4E0A-A3DD-FDB2E7E5F139}" destId="{9323BFA4-C824-4746-ABB2-631878AE3276}" srcOrd="3" destOrd="0" presId="urn:microsoft.com/office/officeart/2005/8/layout/hList7#2"/>
    <dgm:cxn modelId="{CEB49263-8A71-472A-A60D-41C9AABD3B48}" type="presParOf" srcId="{A0AEA5D7-B10E-40FA-9B46-61AC0365D5F2}" destId="{EC8820EC-29D2-4590-85A8-6DCE1A5B4349}" srcOrd="7" destOrd="0" presId="urn:microsoft.com/office/officeart/2005/8/layout/hList7#2"/>
    <dgm:cxn modelId="{20090466-33D8-440A-9F7A-BC65C9747B7B}" type="presParOf" srcId="{A0AEA5D7-B10E-40FA-9B46-61AC0365D5F2}" destId="{6C4D5274-F22E-49FE-A505-E60DC56D3ADF}" srcOrd="8" destOrd="0" presId="urn:microsoft.com/office/officeart/2005/8/layout/hList7#2"/>
    <dgm:cxn modelId="{E539F6F7-6775-4567-8D4F-895A8DC8EF97}" type="presParOf" srcId="{6C4D5274-F22E-49FE-A505-E60DC56D3ADF}" destId="{3FB433A4-2E86-4E79-8F1F-B8A96BE2FEA4}" srcOrd="0" destOrd="0" presId="urn:microsoft.com/office/officeart/2005/8/layout/hList7#2"/>
    <dgm:cxn modelId="{AACBFAC6-34C8-4FAA-BA6F-3670A1AAB87E}" type="presParOf" srcId="{6C4D5274-F22E-49FE-A505-E60DC56D3ADF}" destId="{D9F2BFE5-2EF6-4441-86DC-6A00F9FF32AB}" srcOrd="1" destOrd="0" presId="urn:microsoft.com/office/officeart/2005/8/layout/hList7#2"/>
    <dgm:cxn modelId="{1276C5AB-3A43-469A-A034-705628D6502B}" type="presParOf" srcId="{6C4D5274-F22E-49FE-A505-E60DC56D3ADF}" destId="{FD8187AA-00F7-4757-A008-29A2F7C306FE}" srcOrd="2" destOrd="0" presId="urn:microsoft.com/office/officeart/2005/8/layout/hList7#2"/>
    <dgm:cxn modelId="{BF30BEAB-27CD-40EE-ABE1-AEDFF3317826}" type="presParOf" srcId="{6C4D5274-F22E-49FE-A505-E60DC56D3ADF}" destId="{3D4F3B8A-CA3E-4E99-827A-8FC9E3BA825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BFA9C8F-D398-439E-B6C0-CAED6E71C651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0E41DA6-D416-4DB2-A210-9716BD2C4D21}">
      <dgm:prSet phldrT="[Text]"/>
      <dgm:spPr/>
      <dgm:t>
        <a:bodyPr/>
        <a:lstStyle/>
        <a:p>
          <a:r>
            <a:rPr lang="en-GB" b="1" dirty="0" smtClean="0"/>
            <a:t>Unigolyn</a:t>
          </a:r>
          <a:endParaRPr lang="cy-GB" b="1" dirty="0"/>
        </a:p>
      </dgm:t>
    </dgm:pt>
    <dgm:pt modelId="{E9D9256C-9D74-466F-B265-E47B40622CEE}" type="parTrans" cxnId="{481FCE02-92EA-48AA-BEE4-14730327A2BF}">
      <dgm:prSet/>
      <dgm:spPr/>
      <dgm:t>
        <a:bodyPr/>
        <a:lstStyle/>
        <a:p>
          <a:endParaRPr lang="en-GB"/>
        </a:p>
      </dgm:t>
    </dgm:pt>
    <dgm:pt modelId="{88ADEC6A-6EB0-4E15-BF1A-F5D5F99C0B03}" type="sibTrans" cxnId="{481FCE02-92EA-48AA-BEE4-14730327A2BF}">
      <dgm:prSet/>
      <dgm:spPr/>
      <dgm:t>
        <a:bodyPr/>
        <a:lstStyle/>
        <a:p>
          <a:endParaRPr lang="en-GB"/>
        </a:p>
      </dgm:t>
    </dgm:pt>
    <dgm:pt modelId="{C4C4696F-8B40-417C-B9C9-487FD7C9DB67}">
      <dgm:prSet phldrT="[Text]"/>
      <dgm:spPr/>
      <dgm:t>
        <a:bodyPr/>
        <a:lstStyle/>
        <a:p>
          <a:r>
            <a:rPr lang="en-GB" b="1" dirty="0" smtClean="0"/>
            <a:t>Deilliannau neu newidiadau?</a:t>
          </a:r>
          <a:endParaRPr lang="cy-GB" b="1" dirty="0"/>
        </a:p>
      </dgm:t>
    </dgm:pt>
    <dgm:pt modelId="{EC0B9C2D-2687-4A30-BD95-27665F19868A}" type="parTrans" cxnId="{5A77C8E3-260B-4A0C-AA86-0E45A9CBD04D}">
      <dgm:prSet/>
      <dgm:spPr/>
      <dgm:t>
        <a:bodyPr/>
        <a:lstStyle/>
        <a:p>
          <a:endParaRPr lang="en-GB"/>
        </a:p>
      </dgm:t>
    </dgm:pt>
    <dgm:pt modelId="{4F500A72-6C78-4988-A09B-72E58E65BFF8}" type="sibTrans" cxnId="{5A77C8E3-260B-4A0C-AA86-0E45A9CBD04D}">
      <dgm:prSet/>
      <dgm:spPr/>
      <dgm:t>
        <a:bodyPr/>
        <a:lstStyle/>
        <a:p>
          <a:endParaRPr lang="en-GB"/>
        </a:p>
      </dgm:t>
    </dgm:pt>
    <dgm:pt modelId="{E2922DED-6DA5-42A6-95D9-4A8C361F62E8}">
      <dgm:prSet phldrT="[Text]"/>
      <dgm:spPr/>
      <dgm:t>
        <a:bodyPr/>
        <a:lstStyle/>
        <a:p>
          <a:r>
            <a:rPr lang="en-GB" b="1" dirty="0" smtClean="0"/>
            <a:t>Ymddygiad eraill</a:t>
          </a:r>
          <a:endParaRPr lang="cy-GB" b="1" dirty="0"/>
        </a:p>
      </dgm:t>
    </dgm:pt>
    <dgm:pt modelId="{6A9534DB-B50D-406C-A924-7CE08C8546FD}" type="parTrans" cxnId="{666B4890-1B08-4DE4-B7CE-34C0D81E137A}">
      <dgm:prSet/>
      <dgm:spPr/>
      <dgm:t>
        <a:bodyPr/>
        <a:lstStyle/>
        <a:p>
          <a:endParaRPr lang="en-GB"/>
        </a:p>
      </dgm:t>
    </dgm:pt>
    <dgm:pt modelId="{9ACDC681-948D-4AD6-9A7F-F6BAECDA365E}" type="sibTrans" cxnId="{666B4890-1B08-4DE4-B7CE-34C0D81E137A}">
      <dgm:prSet/>
      <dgm:spPr/>
      <dgm:t>
        <a:bodyPr/>
        <a:lstStyle/>
        <a:p>
          <a:endParaRPr lang="en-GB"/>
        </a:p>
      </dgm:t>
    </dgm:pt>
    <dgm:pt modelId="{DE392E1A-C4EF-4524-9FCA-EA4D22145B17}">
      <dgm:prSet phldrT="[Text]"/>
      <dgm:spPr/>
      <dgm:t>
        <a:bodyPr/>
        <a:lstStyle/>
        <a:p>
          <a:r>
            <a:rPr lang="en-GB" b="1" dirty="0" smtClean="0"/>
            <a:t>Sut i fod yn ddiogel</a:t>
          </a:r>
          <a:endParaRPr lang="cy-GB" b="1" dirty="0"/>
        </a:p>
      </dgm:t>
    </dgm:pt>
    <dgm:pt modelId="{39B21AF7-1A8C-4348-B628-142C8CF50F63}" type="parTrans" cxnId="{2D16660C-65C9-4480-ADE2-AEBBAB218E72}">
      <dgm:prSet/>
      <dgm:spPr/>
      <dgm:t>
        <a:bodyPr/>
        <a:lstStyle/>
        <a:p>
          <a:endParaRPr lang="en-GB"/>
        </a:p>
      </dgm:t>
    </dgm:pt>
    <dgm:pt modelId="{2A765D51-C8D2-4887-828E-188433269168}" type="sibTrans" cxnId="{2D16660C-65C9-4480-ADE2-AEBBAB218E72}">
      <dgm:prSet/>
      <dgm:spPr/>
      <dgm:t>
        <a:bodyPr/>
        <a:lstStyle/>
        <a:p>
          <a:endParaRPr lang="en-GB"/>
        </a:p>
      </dgm:t>
    </dgm:pt>
    <dgm:pt modelId="{73C2E2D8-D90E-4AD4-B586-F2DDD044F607}">
      <dgm:prSet/>
      <dgm:spPr/>
      <dgm:t>
        <a:bodyPr/>
        <a:lstStyle/>
        <a:p>
          <a:r>
            <a:rPr lang="en-GB" b="1" dirty="0" smtClean="0"/>
            <a:t>A ellir osgoi cam-drin?</a:t>
          </a:r>
          <a:endParaRPr lang="cy-GB" b="1" dirty="0"/>
        </a:p>
      </dgm:t>
    </dgm:pt>
    <dgm:pt modelId="{BB8B6C0B-200F-44A9-9746-28A00C879D01}" type="parTrans" cxnId="{1A945750-8A8C-4269-B599-19A97B3E8450}">
      <dgm:prSet/>
      <dgm:spPr/>
      <dgm:t>
        <a:bodyPr/>
        <a:lstStyle/>
        <a:p>
          <a:endParaRPr lang="en-GB"/>
        </a:p>
      </dgm:t>
    </dgm:pt>
    <dgm:pt modelId="{E10ABC21-D701-43F8-86D8-F977E62E0CBF}" type="sibTrans" cxnId="{1A945750-8A8C-4269-B599-19A97B3E8450}">
      <dgm:prSet/>
      <dgm:spPr/>
      <dgm:t>
        <a:bodyPr/>
        <a:lstStyle/>
        <a:p>
          <a:endParaRPr lang="en-GB"/>
        </a:p>
      </dgm:t>
    </dgm:pt>
    <dgm:pt modelId="{D853FC67-4C9F-4A79-A08C-06251559D799}">
      <dgm:prSet/>
      <dgm:spPr/>
      <dgm:t>
        <a:bodyPr/>
        <a:lstStyle/>
        <a:p>
          <a:r>
            <a:rPr lang="en-GB" b="1" dirty="0" smtClean="0"/>
            <a:t>Rôl asiantaethau eraill</a:t>
          </a:r>
          <a:endParaRPr lang="cy-GB" b="1" dirty="0"/>
        </a:p>
      </dgm:t>
    </dgm:pt>
    <dgm:pt modelId="{0881CB7E-4F91-4D4E-829B-301853E99C0D}" type="parTrans" cxnId="{A5CDF533-2640-431C-8EAC-7386AEB74782}">
      <dgm:prSet/>
      <dgm:spPr/>
      <dgm:t>
        <a:bodyPr/>
        <a:lstStyle/>
        <a:p>
          <a:endParaRPr lang="en-GB"/>
        </a:p>
      </dgm:t>
    </dgm:pt>
    <dgm:pt modelId="{24789B0B-7F9B-48D1-8B78-8B5D05FEF0B6}" type="sibTrans" cxnId="{A5CDF533-2640-431C-8EAC-7386AEB74782}">
      <dgm:prSet/>
      <dgm:spPr/>
      <dgm:t>
        <a:bodyPr/>
        <a:lstStyle/>
        <a:p>
          <a:endParaRPr lang="en-GB"/>
        </a:p>
      </dgm:t>
    </dgm:pt>
    <dgm:pt modelId="{9E7F051B-B92E-4733-BB0C-F905718935A9}">
      <dgm:prSet/>
      <dgm:spPr/>
      <dgm:t>
        <a:bodyPr/>
        <a:lstStyle/>
        <a:p>
          <a:r>
            <a:rPr lang="en-GB" b="1" dirty="0" smtClean="0"/>
            <a:t>Proses ddiogelu</a:t>
          </a:r>
          <a:endParaRPr lang="cy-GB" b="1" dirty="0"/>
        </a:p>
      </dgm:t>
    </dgm:pt>
    <dgm:pt modelId="{94E4A6E7-D22C-406E-B7DB-253805C9C2F4}" type="parTrans" cxnId="{FE24A0CB-E7D5-4177-ABDF-A3AEF27DAF45}">
      <dgm:prSet/>
      <dgm:spPr/>
      <dgm:t>
        <a:bodyPr/>
        <a:lstStyle/>
        <a:p>
          <a:endParaRPr lang="en-GB"/>
        </a:p>
      </dgm:t>
    </dgm:pt>
    <dgm:pt modelId="{89FC8525-9A0A-450E-9287-0948F43031C7}" type="sibTrans" cxnId="{FE24A0CB-E7D5-4177-ABDF-A3AEF27DAF45}">
      <dgm:prSet/>
      <dgm:spPr/>
      <dgm:t>
        <a:bodyPr/>
        <a:lstStyle/>
        <a:p>
          <a:endParaRPr lang="en-GB"/>
        </a:p>
      </dgm:t>
    </dgm:pt>
    <dgm:pt modelId="{FD9FFA40-0F2D-47DC-8AB9-CA44869BDEB9}">
      <dgm:prSet/>
      <dgm:spPr/>
      <dgm:t>
        <a:bodyPr/>
        <a:lstStyle/>
        <a:p>
          <a:r>
            <a:rPr lang="en-GB" b="1" dirty="0" smtClean="0"/>
            <a:t>Cefnogaeth yn y dyfodol</a:t>
          </a:r>
          <a:endParaRPr lang="cy-GB" b="1" dirty="0"/>
        </a:p>
      </dgm:t>
    </dgm:pt>
    <dgm:pt modelId="{C3BA0E6B-EF18-4D08-AEEB-7AABDC7F4C66}" type="parTrans" cxnId="{7214FCF1-441D-4B77-A9F5-E51239F97843}">
      <dgm:prSet/>
      <dgm:spPr/>
      <dgm:t>
        <a:bodyPr/>
        <a:lstStyle/>
        <a:p>
          <a:endParaRPr lang="en-GB"/>
        </a:p>
      </dgm:t>
    </dgm:pt>
    <dgm:pt modelId="{AD0DE8E1-A8AA-4522-80FB-F6486FB1137A}" type="sibTrans" cxnId="{7214FCF1-441D-4B77-A9F5-E51239F97843}">
      <dgm:prSet/>
      <dgm:spPr/>
      <dgm:t>
        <a:bodyPr/>
        <a:lstStyle/>
        <a:p>
          <a:endParaRPr lang="en-GB"/>
        </a:p>
      </dgm:t>
    </dgm:pt>
    <dgm:pt modelId="{9837F7A2-3A08-49B0-85F3-073F633AA1CD}" type="pres">
      <dgm:prSet presAssocID="{2BFA9C8F-D398-439E-B6C0-CAED6E71C6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8F4A92-7124-48D4-B41F-2DC64F511AF1}" type="pres">
      <dgm:prSet presAssocID="{E0E41DA6-D416-4DB2-A210-9716BD2C4D21}" presName="centerShape" presStyleLbl="node0" presStyleIdx="0" presStyleCnt="1"/>
      <dgm:spPr/>
      <dgm:t>
        <a:bodyPr/>
        <a:lstStyle/>
        <a:p>
          <a:endParaRPr lang="en-GB"/>
        </a:p>
      </dgm:t>
    </dgm:pt>
    <dgm:pt modelId="{35C6BEA6-AD7D-42FB-82DD-C27AEC0D05FA}" type="pres">
      <dgm:prSet presAssocID="{EC0B9C2D-2687-4A30-BD95-27665F19868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F6DFF437-65B1-4585-B540-2BCA596123B5}" type="pres">
      <dgm:prSet presAssocID="{C4C4696F-8B40-417C-B9C9-487FD7C9DB67}" presName="node" presStyleLbl="node1" presStyleIdx="0" presStyleCnt="7" custScaleX="1245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33C427-16F8-41C8-8E34-175237C63413}" type="pres">
      <dgm:prSet presAssocID="{6A9534DB-B50D-406C-A924-7CE08C8546FD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F88FD6C5-FAE0-4CDE-A93D-51092EF18A4F}" type="pres">
      <dgm:prSet presAssocID="{E2922DED-6DA5-42A6-95D9-4A8C361F62E8}" presName="node" presStyleLbl="node1" presStyleIdx="1" presStyleCnt="7" custScaleX="161301" custRadScaleRad="100504" custRadScaleInc="-152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4E498-E9DE-4F17-B718-B5D4C7D9A394}" type="pres">
      <dgm:prSet presAssocID="{BB8B6C0B-200F-44A9-9746-28A00C879D01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6876C498-50BE-479F-93C1-528CBC32E471}" type="pres">
      <dgm:prSet presAssocID="{73C2E2D8-D90E-4AD4-B586-F2DDD044F607}" presName="node" presStyleLbl="node1" presStyleIdx="2" presStyleCnt="7" custScaleX="138634" custRadScaleRad="105618" custRadScaleInc="-22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9B7ECE-EFE1-4A84-ACF9-F9B6224D37C9}" type="pres">
      <dgm:prSet presAssocID="{39B21AF7-1A8C-4348-B628-142C8CF50F63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9C20957B-98AC-499E-9C70-1456D3A5E03B}" type="pres">
      <dgm:prSet presAssocID="{DE392E1A-C4EF-4524-9FCA-EA4D22145B17}" presName="node" presStyleLbl="node1" presStyleIdx="3" presStyleCnt="7" custScaleX="128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11235-C144-41C1-B6D9-9FD52F783FCE}" type="pres">
      <dgm:prSet presAssocID="{0881CB7E-4F91-4D4E-829B-301853E99C0D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B20D87E8-11A9-4E7B-BB97-5A03232C6ED3}" type="pres">
      <dgm:prSet presAssocID="{D853FC67-4C9F-4A79-A08C-06251559D799}" presName="node" presStyleLbl="node1" presStyleIdx="4" presStyleCnt="7" custScaleX="145852" custRadScaleRad="107882" custRadScaleInc="29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521415-894E-4367-B8D5-8E4E12857A54}" type="pres">
      <dgm:prSet presAssocID="{94E4A6E7-D22C-406E-B7DB-253805C9C2F4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3D914255-3957-4EE4-8B54-9E8A4184EE1F}" type="pres">
      <dgm:prSet presAssocID="{9E7F051B-B92E-4733-BB0C-F905718935A9}" presName="node" presStyleLbl="node1" presStyleIdx="5" presStyleCnt="7" custScaleX="158666" custRadScaleRad="103173" custRadScaleInc="180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07D1-B22D-4200-9272-92D471604589}" type="pres">
      <dgm:prSet presAssocID="{C3BA0E6B-EF18-4D08-AEEB-7AABDC7F4C66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3E788AF5-BCB6-42CE-AC36-C4BE07D94961}" type="pres">
      <dgm:prSet presAssocID="{FD9FFA40-0F2D-47DC-8AB9-CA44869BDEB9}" presName="node" presStyleLbl="node1" presStyleIdx="6" presStyleCnt="7" custScaleX="143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185013-2CB4-4DE6-A882-C3584A774BEE}" type="presOf" srcId="{FD9FFA40-0F2D-47DC-8AB9-CA44869BDEB9}" destId="{3E788AF5-BCB6-42CE-AC36-C4BE07D94961}" srcOrd="0" destOrd="0" presId="urn:microsoft.com/office/officeart/2005/8/layout/radial4"/>
    <dgm:cxn modelId="{A5CDF533-2640-431C-8EAC-7386AEB74782}" srcId="{E0E41DA6-D416-4DB2-A210-9716BD2C4D21}" destId="{D853FC67-4C9F-4A79-A08C-06251559D799}" srcOrd="4" destOrd="0" parTransId="{0881CB7E-4F91-4D4E-829B-301853E99C0D}" sibTransId="{24789B0B-7F9B-48D1-8B78-8B5D05FEF0B6}"/>
    <dgm:cxn modelId="{2FA1CE16-CA04-4F50-B19C-39E286987738}" type="presOf" srcId="{0881CB7E-4F91-4D4E-829B-301853E99C0D}" destId="{D9D11235-C144-41C1-B6D9-9FD52F783FCE}" srcOrd="0" destOrd="0" presId="urn:microsoft.com/office/officeart/2005/8/layout/radial4"/>
    <dgm:cxn modelId="{2D16660C-65C9-4480-ADE2-AEBBAB218E72}" srcId="{E0E41DA6-D416-4DB2-A210-9716BD2C4D21}" destId="{DE392E1A-C4EF-4524-9FCA-EA4D22145B17}" srcOrd="3" destOrd="0" parTransId="{39B21AF7-1A8C-4348-B628-142C8CF50F63}" sibTransId="{2A765D51-C8D2-4887-828E-188433269168}"/>
    <dgm:cxn modelId="{30815E6E-8260-46C7-BA2C-DAF6D9ABAF04}" type="presOf" srcId="{2BFA9C8F-D398-439E-B6C0-CAED6E71C651}" destId="{9837F7A2-3A08-49B0-85F3-073F633AA1CD}" srcOrd="0" destOrd="0" presId="urn:microsoft.com/office/officeart/2005/8/layout/radial4"/>
    <dgm:cxn modelId="{FEC8A647-22BE-4325-B2F9-06909244A0F9}" type="presOf" srcId="{39B21AF7-1A8C-4348-B628-142C8CF50F63}" destId="{729B7ECE-EFE1-4A84-ACF9-F9B6224D37C9}" srcOrd="0" destOrd="0" presId="urn:microsoft.com/office/officeart/2005/8/layout/radial4"/>
    <dgm:cxn modelId="{5A77C8E3-260B-4A0C-AA86-0E45A9CBD04D}" srcId="{E0E41DA6-D416-4DB2-A210-9716BD2C4D21}" destId="{C4C4696F-8B40-417C-B9C9-487FD7C9DB67}" srcOrd="0" destOrd="0" parTransId="{EC0B9C2D-2687-4A30-BD95-27665F19868A}" sibTransId="{4F500A72-6C78-4988-A09B-72E58E65BFF8}"/>
    <dgm:cxn modelId="{D72400D6-E49E-4A82-8CE2-EE1B4A029830}" type="presOf" srcId="{C4C4696F-8B40-417C-B9C9-487FD7C9DB67}" destId="{F6DFF437-65B1-4585-B540-2BCA596123B5}" srcOrd="0" destOrd="0" presId="urn:microsoft.com/office/officeart/2005/8/layout/radial4"/>
    <dgm:cxn modelId="{45706617-83EA-4635-9B2C-2E7A14E07D8F}" type="presOf" srcId="{C3BA0E6B-EF18-4D08-AEEB-7AABDC7F4C66}" destId="{69D707D1-B22D-4200-9272-92D471604589}" srcOrd="0" destOrd="0" presId="urn:microsoft.com/office/officeart/2005/8/layout/radial4"/>
    <dgm:cxn modelId="{FE24A0CB-E7D5-4177-ABDF-A3AEF27DAF45}" srcId="{E0E41DA6-D416-4DB2-A210-9716BD2C4D21}" destId="{9E7F051B-B92E-4733-BB0C-F905718935A9}" srcOrd="5" destOrd="0" parTransId="{94E4A6E7-D22C-406E-B7DB-253805C9C2F4}" sibTransId="{89FC8525-9A0A-450E-9287-0948F43031C7}"/>
    <dgm:cxn modelId="{BFF866F2-B3DB-44F1-8A42-446176812E3B}" type="presOf" srcId="{E2922DED-6DA5-42A6-95D9-4A8C361F62E8}" destId="{F88FD6C5-FAE0-4CDE-A93D-51092EF18A4F}" srcOrd="0" destOrd="0" presId="urn:microsoft.com/office/officeart/2005/8/layout/radial4"/>
    <dgm:cxn modelId="{1460DD42-B9D1-4DB4-894D-B2D65E30F0DD}" type="presOf" srcId="{EC0B9C2D-2687-4A30-BD95-27665F19868A}" destId="{35C6BEA6-AD7D-42FB-82DD-C27AEC0D05FA}" srcOrd="0" destOrd="0" presId="urn:microsoft.com/office/officeart/2005/8/layout/radial4"/>
    <dgm:cxn modelId="{5D5EE0EB-195B-4A89-8040-1893F96544AC}" type="presOf" srcId="{94E4A6E7-D22C-406E-B7DB-253805C9C2F4}" destId="{25521415-894E-4367-B8D5-8E4E12857A54}" srcOrd="0" destOrd="0" presId="urn:microsoft.com/office/officeart/2005/8/layout/radial4"/>
    <dgm:cxn modelId="{7214FCF1-441D-4B77-A9F5-E51239F97843}" srcId="{E0E41DA6-D416-4DB2-A210-9716BD2C4D21}" destId="{FD9FFA40-0F2D-47DC-8AB9-CA44869BDEB9}" srcOrd="6" destOrd="0" parTransId="{C3BA0E6B-EF18-4D08-AEEB-7AABDC7F4C66}" sibTransId="{AD0DE8E1-A8AA-4522-80FB-F6486FB1137A}"/>
    <dgm:cxn modelId="{475A97C3-BA5E-432E-B232-829CB2E98A4A}" type="presOf" srcId="{73C2E2D8-D90E-4AD4-B586-F2DDD044F607}" destId="{6876C498-50BE-479F-93C1-528CBC32E471}" srcOrd="0" destOrd="0" presId="urn:microsoft.com/office/officeart/2005/8/layout/radial4"/>
    <dgm:cxn modelId="{E313BA25-4F39-4E4A-A8BD-32FDEC34DF5A}" type="presOf" srcId="{DE392E1A-C4EF-4524-9FCA-EA4D22145B17}" destId="{9C20957B-98AC-499E-9C70-1456D3A5E03B}" srcOrd="0" destOrd="0" presId="urn:microsoft.com/office/officeart/2005/8/layout/radial4"/>
    <dgm:cxn modelId="{1A945750-8A8C-4269-B599-19A97B3E8450}" srcId="{E0E41DA6-D416-4DB2-A210-9716BD2C4D21}" destId="{73C2E2D8-D90E-4AD4-B586-F2DDD044F607}" srcOrd="2" destOrd="0" parTransId="{BB8B6C0B-200F-44A9-9746-28A00C879D01}" sibTransId="{E10ABC21-D701-43F8-86D8-F977E62E0CBF}"/>
    <dgm:cxn modelId="{645EF1A6-EB53-4930-86FC-3AEB1DEDDFE5}" type="presOf" srcId="{9E7F051B-B92E-4733-BB0C-F905718935A9}" destId="{3D914255-3957-4EE4-8B54-9E8A4184EE1F}" srcOrd="0" destOrd="0" presId="urn:microsoft.com/office/officeart/2005/8/layout/radial4"/>
    <dgm:cxn modelId="{74875018-A67C-4680-BECD-CC686370DEB3}" type="presOf" srcId="{D853FC67-4C9F-4A79-A08C-06251559D799}" destId="{B20D87E8-11A9-4E7B-BB97-5A03232C6ED3}" srcOrd="0" destOrd="0" presId="urn:microsoft.com/office/officeart/2005/8/layout/radial4"/>
    <dgm:cxn modelId="{688AB06C-F533-4E2D-87C9-EAB23E436132}" type="presOf" srcId="{BB8B6C0B-200F-44A9-9746-28A00C879D01}" destId="{1504E498-E9DE-4F17-B718-B5D4C7D9A394}" srcOrd="0" destOrd="0" presId="urn:microsoft.com/office/officeart/2005/8/layout/radial4"/>
    <dgm:cxn modelId="{465C48C9-96AC-40E7-879A-BB8923931D08}" type="presOf" srcId="{E0E41DA6-D416-4DB2-A210-9716BD2C4D21}" destId="{7E8F4A92-7124-48D4-B41F-2DC64F511AF1}" srcOrd="0" destOrd="0" presId="urn:microsoft.com/office/officeart/2005/8/layout/radial4"/>
    <dgm:cxn modelId="{481FCE02-92EA-48AA-BEE4-14730327A2BF}" srcId="{2BFA9C8F-D398-439E-B6C0-CAED6E71C651}" destId="{E0E41DA6-D416-4DB2-A210-9716BD2C4D21}" srcOrd="0" destOrd="0" parTransId="{E9D9256C-9D74-466F-B265-E47B40622CEE}" sibTransId="{88ADEC6A-6EB0-4E15-BF1A-F5D5F99C0B03}"/>
    <dgm:cxn modelId="{11298949-3C96-4626-8DFC-0F44645958FE}" type="presOf" srcId="{6A9534DB-B50D-406C-A924-7CE08C8546FD}" destId="{2333C427-16F8-41C8-8E34-175237C63413}" srcOrd="0" destOrd="0" presId="urn:microsoft.com/office/officeart/2005/8/layout/radial4"/>
    <dgm:cxn modelId="{666B4890-1B08-4DE4-B7CE-34C0D81E137A}" srcId="{E0E41DA6-D416-4DB2-A210-9716BD2C4D21}" destId="{E2922DED-6DA5-42A6-95D9-4A8C361F62E8}" srcOrd="1" destOrd="0" parTransId="{6A9534DB-B50D-406C-A924-7CE08C8546FD}" sibTransId="{9ACDC681-948D-4AD6-9A7F-F6BAECDA365E}"/>
    <dgm:cxn modelId="{9739E34A-7DC7-4284-BCBB-1D6BA2FDD0BF}" type="presParOf" srcId="{9837F7A2-3A08-49B0-85F3-073F633AA1CD}" destId="{7E8F4A92-7124-48D4-B41F-2DC64F511AF1}" srcOrd="0" destOrd="0" presId="urn:microsoft.com/office/officeart/2005/8/layout/radial4"/>
    <dgm:cxn modelId="{66835523-C302-485A-A5C1-770F621C42A6}" type="presParOf" srcId="{9837F7A2-3A08-49B0-85F3-073F633AA1CD}" destId="{35C6BEA6-AD7D-42FB-82DD-C27AEC0D05FA}" srcOrd="1" destOrd="0" presId="urn:microsoft.com/office/officeart/2005/8/layout/radial4"/>
    <dgm:cxn modelId="{B00CA022-F30E-4910-B405-EEE53B0C6510}" type="presParOf" srcId="{9837F7A2-3A08-49B0-85F3-073F633AA1CD}" destId="{F6DFF437-65B1-4585-B540-2BCA596123B5}" srcOrd="2" destOrd="0" presId="urn:microsoft.com/office/officeart/2005/8/layout/radial4"/>
    <dgm:cxn modelId="{87B4F235-F4A4-4F8A-9047-E46204B045AF}" type="presParOf" srcId="{9837F7A2-3A08-49B0-85F3-073F633AA1CD}" destId="{2333C427-16F8-41C8-8E34-175237C63413}" srcOrd="3" destOrd="0" presId="urn:microsoft.com/office/officeart/2005/8/layout/radial4"/>
    <dgm:cxn modelId="{1ED68D1D-EF3E-4542-9135-2BF39A52768E}" type="presParOf" srcId="{9837F7A2-3A08-49B0-85F3-073F633AA1CD}" destId="{F88FD6C5-FAE0-4CDE-A93D-51092EF18A4F}" srcOrd="4" destOrd="0" presId="urn:microsoft.com/office/officeart/2005/8/layout/radial4"/>
    <dgm:cxn modelId="{334F421F-2292-4B48-AAD1-F2DE7FCE2ADE}" type="presParOf" srcId="{9837F7A2-3A08-49B0-85F3-073F633AA1CD}" destId="{1504E498-E9DE-4F17-B718-B5D4C7D9A394}" srcOrd="5" destOrd="0" presId="urn:microsoft.com/office/officeart/2005/8/layout/radial4"/>
    <dgm:cxn modelId="{2E1EF213-2386-42F1-AEA7-000CC3009F64}" type="presParOf" srcId="{9837F7A2-3A08-49B0-85F3-073F633AA1CD}" destId="{6876C498-50BE-479F-93C1-528CBC32E471}" srcOrd="6" destOrd="0" presId="urn:microsoft.com/office/officeart/2005/8/layout/radial4"/>
    <dgm:cxn modelId="{99468C5B-0798-4426-BB2C-CD3ACFAB5F6C}" type="presParOf" srcId="{9837F7A2-3A08-49B0-85F3-073F633AA1CD}" destId="{729B7ECE-EFE1-4A84-ACF9-F9B6224D37C9}" srcOrd="7" destOrd="0" presId="urn:microsoft.com/office/officeart/2005/8/layout/radial4"/>
    <dgm:cxn modelId="{411F2E46-00E4-4691-AF93-32D3F211605A}" type="presParOf" srcId="{9837F7A2-3A08-49B0-85F3-073F633AA1CD}" destId="{9C20957B-98AC-499E-9C70-1456D3A5E03B}" srcOrd="8" destOrd="0" presId="urn:microsoft.com/office/officeart/2005/8/layout/radial4"/>
    <dgm:cxn modelId="{584BC370-EE7D-45C6-9451-98F2BBE52510}" type="presParOf" srcId="{9837F7A2-3A08-49B0-85F3-073F633AA1CD}" destId="{D9D11235-C144-41C1-B6D9-9FD52F783FCE}" srcOrd="9" destOrd="0" presId="urn:microsoft.com/office/officeart/2005/8/layout/radial4"/>
    <dgm:cxn modelId="{A46A964C-4E7B-4D73-9C43-318E713883DF}" type="presParOf" srcId="{9837F7A2-3A08-49B0-85F3-073F633AA1CD}" destId="{B20D87E8-11A9-4E7B-BB97-5A03232C6ED3}" srcOrd="10" destOrd="0" presId="urn:microsoft.com/office/officeart/2005/8/layout/radial4"/>
    <dgm:cxn modelId="{9B480B69-DB20-4FB1-818A-B7749E10F81F}" type="presParOf" srcId="{9837F7A2-3A08-49B0-85F3-073F633AA1CD}" destId="{25521415-894E-4367-B8D5-8E4E12857A54}" srcOrd="11" destOrd="0" presId="urn:microsoft.com/office/officeart/2005/8/layout/radial4"/>
    <dgm:cxn modelId="{162ED919-5538-452D-B1C2-679E2D9FF45E}" type="presParOf" srcId="{9837F7A2-3A08-49B0-85F3-073F633AA1CD}" destId="{3D914255-3957-4EE4-8B54-9E8A4184EE1F}" srcOrd="12" destOrd="0" presId="urn:microsoft.com/office/officeart/2005/8/layout/radial4"/>
    <dgm:cxn modelId="{AB273609-15EA-4880-BDFC-12421AA702AF}" type="presParOf" srcId="{9837F7A2-3A08-49B0-85F3-073F633AA1CD}" destId="{69D707D1-B22D-4200-9272-92D471604589}" srcOrd="13" destOrd="0" presId="urn:microsoft.com/office/officeart/2005/8/layout/radial4"/>
    <dgm:cxn modelId="{077CA11C-8BB7-4AEF-9DD5-44F7AEF4EA1B}" type="presParOf" srcId="{9837F7A2-3A08-49B0-85F3-073F633AA1CD}" destId="{3E788AF5-BCB6-42CE-AC36-C4BE07D94961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5251BBF-EA79-4610-BE94-3218C7187032}" type="doc">
      <dgm:prSet loTypeId="urn:microsoft.com/office/officeart/2005/8/layout/default#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46309BB-C398-47AC-A5C5-AF5C68933B07}">
      <dgm:prSet phldrT="[Text]"/>
      <dgm:spPr/>
      <dgm:t>
        <a:bodyPr/>
        <a:lstStyle/>
        <a:p>
          <a:r>
            <a:rPr lang="en-GB" b="1" dirty="0" smtClean="0"/>
            <a:t>Dyletswydd gofal cyfreithiol</a:t>
          </a:r>
          <a:endParaRPr lang="cy-GB" b="1" dirty="0"/>
        </a:p>
      </dgm:t>
    </dgm:pt>
    <dgm:pt modelId="{BC72AF15-8E90-4276-8D86-396F706437FD}" type="parTrans" cxnId="{8E6B03DF-31CA-4326-B3C1-A7770468D524}">
      <dgm:prSet/>
      <dgm:spPr/>
      <dgm:t>
        <a:bodyPr/>
        <a:lstStyle/>
        <a:p>
          <a:endParaRPr lang="en-GB"/>
        </a:p>
      </dgm:t>
    </dgm:pt>
    <dgm:pt modelId="{F50411F1-3F78-4558-A1D5-3E5C677E5B00}" type="sibTrans" cxnId="{8E6B03DF-31CA-4326-B3C1-A7770468D524}">
      <dgm:prSet/>
      <dgm:spPr/>
      <dgm:t>
        <a:bodyPr/>
        <a:lstStyle/>
        <a:p>
          <a:endParaRPr lang="en-GB"/>
        </a:p>
      </dgm:t>
    </dgm:pt>
    <dgm:pt modelId="{AE9D88D2-8FA7-4FB8-A138-AE7C0B62F9E2}">
      <dgm:prSet phldrT="[Text]"/>
      <dgm:spPr/>
      <dgm:t>
        <a:bodyPr/>
        <a:lstStyle/>
        <a:p>
          <a:r>
            <a:rPr lang="en-GB" b="1" dirty="0" smtClean="0"/>
            <a:t>Barn broffesiynol</a:t>
          </a:r>
          <a:endParaRPr lang="cy-GB" b="1" dirty="0"/>
        </a:p>
      </dgm:t>
    </dgm:pt>
    <dgm:pt modelId="{841FE9F8-D22C-46E8-9B1C-E60714D4BF66}" type="parTrans" cxnId="{A792E10F-FA31-4EEC-8F15-AEFFC3FDCFB7}">
      <dgm:prSet/>
      <dgm:spPr/>
      <dgm:t>
        <a:bodyPr/>
        <a:lstStyle/>
        <a:p>
          <a:endParaRPr lang="en-GB"/>
        </a:p>
      </dgm:t>
    </dgm:pt>
    <dgm:pt modelId="{A981AA30-A022-40BF-BFF9-AA8C1907E505}" type="sibTrans" cxnId="{A792E10F-FA31-4EEC-8F15-AEFFC3FDCFB7}">
      <dgm:prSet/>
      <dgm:spPr/>
      <dgm:t>
        <a:bodyPr/>
        <a:lstStyle/>
        <a:p>
          <a:endParaRPr lang="en-GB"/>
        </a:p>
      </dgm:t>
    </dgm:pt>
    <dgm:pt modelId="{333B3D35-AFC6-4438-BDF5-4818449B1234}">
      <dgm:prSet phldrT="[Text]"/>
      <dgm:spPr/>
      <dgm:t>
        <a:bodyPr/>
        <a:lstStyle/>
        <a:p>
          <a:r>
            <a:rPr lang="en-GB" b="1" dirty="0" smtClean="0"/>
            <a:t>Gweithredu er budd gorau'r person</a:t>
          </a:r>
          <a:endParaRPr lang="cy-GB" b="1" dirty="0"/>
        </a:p>
      </dgm:t>
    </dgm:pt>
    <dgm:pt modelId="{9C18181B-1E5A-4047-B7AC-B03248D96D34}" type="parTrans" cxnId="{29D62850-028C-45AC-BD99-9AD418CC8249}">
      <dgm:prSet/>
      <dgm:spPr/>
      <dgm:t>
        <a:bodyPr/>
        <a:lstStyle/>
        <a:p>
          <a:endParaRPr lang="en-GB"/>
        </a:p>
      </dgm:t>
    </dgm:pt>
    <dgm:pt modelId="{EB18A705-8667-48D8-B217-BEE2B8AC8699}" type="sibTrans" cxnId="{29D62850-028C-45AC-BD99-9AD418CC8249}">
      <dgm:prSet/>
      <dgm:spPr/>
      <dgm:t>
        <a:bodyPr/>
        <a:lstStyle/>
        <a:p>
          <a:endParaRPr lang="en-GB"/>
        </a:p>
      </dgm:t>
    </dgm:pt>
    <dgm:pt modelId="{B8BC71B5-C8E4-4EA1-B029-884FFD89D9AB}">
      <dgm:prSet phldrT="[Text]"/>
      <dgm:spPr/>
      <dgm:t>
        <a:bodyPr/>
        <a:lstStyle/>
        <a:p>
          <a:r>
            <a:rPr lang="en-GB" b="1" dirty="0" smtClean="0"/>
            <a:t>Gweithredu yn unol â pholisi a gweithdrefnau cyflogwr</a:t>
          </a:r>
          <a:endParaRPr lang="cy-GB" b="1" dirty="0"/>
        </a:p>
      </dgm:t>
    </dgm:pt>
    <dgm:pt modelId="{5095B250-906F-4D60-844C-33440183058E}" type="parTrans" cxnId="{A998764F-2014-4967-A70E-9CAF035CADB0}">
      <dgm:prSet/>
      <dgm:spPr/>
      <dgm:t>
        <a:bodyPr/>
        <a:lstStyle/>
        <a:p>
          <a:endParaRPr lang="en-GB"/>
        </a:p>
      </dgm:t>
    </dgm:pt>
    <dgm:pt modelId="{69B551E9-AF79-4295-836E-0E3015F8DF26}" type="sibTrans" cxnId="{A998764F-2014-4967-A70E-9CAF035CADB0}">
      <dgm:prSet/>
      <dgm:spPr/>
      <dgm:t>
        <a:bodyPr/>
        <a:lstStyle/>
        <a:p>
          <a:endParaRPr lang="en-GB"/>
        </a:p>
      </dgm:t>
    </dgm:pt>
    <dgm:pt modelId="{3AF44B91-4E37-41AB-8F02-3EDEBFEA8650}">
      <dgm:prSet phldrT="[Text]"/>
      <dgm:spPr/>
      <dgm:t>
        <a:bodyPr/>
        <a:lstStyle/>
        <a:p>
          <a:r>
            <a:rPr lang="en-GB" b="1" dirty="0" smtClean="0"/>
            <a:t>Gweithio i gyfyngiadau polisi ac ariannol</a:t>
          </a:r>
          <a:endParaRPr lang="cy-GB" b="1" dirty="0"/>
        </a:p>
      </dgm:t>
    </dgm:pt>
    <dgm:pt modelId="{349EE9D3-EF7B-4FC0-8589-F36B4D74627A}" type="parTrans" cxnId="{025917E5-9C65-46B2-B28F-C5F3E1373C1D}">
      <dgm:prSet/>
      <dgm:spPr/>
      <dgm:t>
        <a:bodyPr/>
        <a:lstStyle/>
        <a:p>
          <a:endParaRPr lang="en-GB"/>
        </a:p>
      </dgm:t>
    </dgm:pt>
    <dgm:pt modelId="{A9AD2029-CAC2-4B03-87B6-0817CFBC15CC}" type="sibTrans" cxnId="{025917E5-9C65-46B2-B28F-C5F3E1373C1D}">
      <dgm:prSet/>
      <dgm:spPr/>
      <dgm:t>
        <a:bodyPr/>
        <a:lstStyle/>
        <a:p>
          <a:endParaRPr lang="en-GB"/>
        </a:p>
      </dgm:t>
    </dgm:pt>
    <dgm:pt modelId="{12B10F32-FF9E-4641-B01C-3C5971163955}" type="pres">
      <dgm:prSet presAssocID="{85251BBF-EA79-4610-BE94-3218C71870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20ABC3-EBC6-4B40-B30D-2A16AD6D90F3}" type="pres">
      <dgm:prSet presAssocID="{446309BB-C398-47AC-A5C5-AF5C68933B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FD553-BC91-4C5A-BDFA-14A4BDDB5E54}" type="pres">
      <dgm:prSet presAssocID="{F50411F1-3F78-4558-A1D5-3E5C677E5B00}" presName="sibTrans" presStyleCnt="0"/>
      <dgm:spPr/>
    </dgm:pt>
    <dgm:pt modelId="{3CF3A63E-304C-4305-9931-8A93F89521EB}" type="pres">
      <dgm:prSet presAssocID="{AE9D88D2-8FA7-4FB8-A138-AE7C0B62F9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58E1F2-CC80-42EC-A857-446101724CD7}" type="pres">
      <dgm:prSet presAssocID="{A981AA30-A022-40BF-BFF9-AA8C1907E505}" presName="sibTrans" presStyleCnt="0"/>
      <dgm:spPr/>
    </dgm:pt>
    <dgm:pt modelId="{4FC4961F-245F-4A5B-937E-8688B1F631C3}" type="pres">
      <dgm:prSet presAssocID="{333B3D35-AFC6-4438-BDF5-4818449B12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AE0D10-1659-4BF0-9C79-2E77837AD8F5}" type="pres">
      <dgm:prSet presAssocID="{EB18A705-8667-48D8-B217-BEE2B8AC8699}" presName="sibTrans" presStyleCnt="0"/>
      <dgm:spPr/>
    </dgm:pt>
    <dgm:pt modelId="{0B08B044-BE99-4F62-AAC1-F8A9EC0D8556}" type="pres">
      <dgm:prSet presAssocID="{B8BC71B5-C8E4-4EA1-B029-884FFD89D9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42D2E-1C6A-4A4E-8FB2-F74C5713632B}" type="pres">
      <dgm:prSet presAssocID="{69B551E9-AF79-4295-836E-0E3015F8DF26}" presName="sibTrans" presStyleCnt="0"/>
      <dgm:spPr/>
    </dgm:pt>
    <dgm:pt modelId="{34ED9B63-9908-46FD-BC4F-2B70B405BA60}" type="pres">
      <dgm:prSet presAssocID="{3AF44B91-4E37-41AB-8F02-3EDEBFEA86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98764F-2014-4967-A70E-9CAF035CADB0}" srcId="{85251BBF-EA79-4610-BE94-3218C7187032}" destId="{B8BC71B5-C8E4-4EA1-B029-884FFD89D9AB}" srcOrd="3" destOrd="0" parTransId="{5095B250-906F-4D60-844C-33440183058E}" sibTransId="{69B551E9-AF79-4295-836E-0E3015F8DF26}"/>
    <dgm:cxn modelId="{025917E5-9C65-46B2-B28F-C5F3E1373C1D}" srcId="{85251BBF-EA79-4610-BE94-3218C7187032}" destId="{3AF44B91-4E37-41AB-8F02-3EDEBFEA8650}" srcOrd="4" destOrd="0" parTransId="{349EE9D3-EF7B-4FC0-8589-F36B4D74627A}" sibTransId="{A9AD2029-CAC2-4B03-87B6-0817CFBC15CC}"/>
    <dgm:cxn modelId="{08E307D1-9132-4C9A-B9DB-277AAC4E4519}" type="presOf" srcId="{333B3D35-AFC6-4438-BDF5-4818449B1234}" destId="{4FC4961F-245F-4A5B-937E-8688B1F631C3}" srcOrd="0" destOrd="0" presId="urn:microsoft.com/office/officeart/2005/8/layout/default#3"/>
    <dgm:cxn modelId="{0C5B47E2-2579-4376-B160-9E95E0C0D96F}" type="presOf" srcId="{AE9D88D2-8FA7-4FB8-A138-AE7C0B62F9E2}" destId="{3CF3A63E-304C-4305-9931-8A93F89521EB}" srcOrd="0" destOrd="0" presId="urn:microsoft.com/office/officeart/2005/8/layout/default#3"/>
    <dgm:cxn modelId="{29D62850-028C-45AC-BD99-9AD418CC8249}" srcId="{85251BBF-EA79-4610-BE94-3218C7187032}" destId="{333B3D35-AFC6-4438-BDF5-4818449B1234}" srcOrd="2" destOrd="0" parTransId="{9C18181B-1E5A-4047-B7AC-B03248D96D34}" sibTransId="{EB18A705-8667-48D8-B217-BEE2B8AC8699}"/>
    <dgm:cxn modelId="{8804AF67-78A1-4F80-B6DE-697565322D7C}" type="presOf" srcId="{85251BBF-EA79-4610-BE94-3218C7187032}" destId="{12B10F32-FF9E-4641-B01C-3C5971163955}" srcOrd="0" destOrd="0" presId="urn:microsoft.com/office/officeart/2005/8/layout/default#3"/>
    <dgm:cxn modelId="{8E9BC139-FEF5-4D56-B5C8-267C24F26DC0}" type="presOf" srcId="{3AF44B91-4E37-41AB-8F02-3EDEBFEA8650}" destId="{34ED9B63-9908-46FD-BC4F-2B70B405BA60}" srcOrd="0" destOrd="0" presId="urn:microsoft.com/office/officeart/2005/8/layout/default#3"/>
    <dgm:cxn modelId="{A792E10F-FA31-4EEC-8F15-AEFFC3FDCFB7}" srcId="{85251BBF-EA79-4610-BE94-3218C7187032}" destId="{AE9D88D2-8FA7-4FB8-A138-AE7C0B62F9E2}" srcOrd="1" destOrd="0" parTransId="{841FE9F8-D22C-46E8-9B1C-E60714D4BF66}" sibTransId="{A981AA30-A022-40BF-BFF9-AA8C1907E505}"/>
    <dgm:cxn modelId="{8E6B03DF-31CA-4326-B3C1-A7770468D524}" srcId="{85251BBF-EA79-4610-BE94-3218C7187032}" destId="{446309BB-C398-47AC-A5C5-AF5C68933B07}" srcOrd="0" destOrd="0" parTransId="{BC72AF15-8E90-4276-8D86-396F706437FD}" sibTransId="{F50411F1-3F78-4558-A1D5-3E5C677E5B00}"/>
    <dgm:cxn modelId="{EBF92E99-C5EB-4016-8C69-9B2C599DA2C2}" type="presOf" srcId="{B8BC71B5-C8E4-4EA1-B029-884FFD89D9AB}" destId="{0B08B044-BE99-4F62-AAC1-F8A9EC0D8556}" srcOrd="0" destOrd="0" presId="urn:microsoft.com/office/officeart/2005/8/layout/default#3"/>
    <dgm:cxn modelId="{1D10A71C-6C53-4F19-8B74-1DFA6AE72221}" type="presOf" srcId="{446309BB-C398-47AC-A5C5-AF5C68933B07}" destId="{2920ABC3-EBC6-4B40-B30D-2A16AD6D90F3}" srcOrd="0" destOrd="0" presId="urn:microsoft.com/office/officeart/2005/8/layout/default#3"/>
    <dgm:cxn modelId="{9B73A51F-9A0D-43AE-A700-8BCCEE758A7B}" type="presParOf" srcId="{12B10F32-FF9E-4641-B01C-3C5971163955}" destId="{2920ABC3-EBC6-4B40-B30D-2A16AD6D90F3}" srcOrd="0" destOrd="0" presId="urn:microsoft.com/office/officeart/2005/8/layout/default#3"/>
    <dgm:cxn modelId="{0F2138C3-6862-459A-8B55-39E80C4845C7}" type="presParOf" srcId="{12B10F32-FF9E-4641-B01C-3C5971163955}" destId="{32DFD553-BC91-4C5A-BDFA-14A4BDDB5E54}" srcOrd="1" destOrd="0" presId="urn:microsoft.com/office/officeart/2005/8/layout/default#3"/>
    <dgm:cxn modelId="{8BCEAA45-11BD-4DD8-AE23-DA1CDB6BBEEF}" type="presParOf" srcId="{12B10F32-FF9E-4641-B01C-3C5971163955}" destId="{3CF3A63E-304C-4305-9931-8A93F89521EB}" srcOrd="2" destOrd="0" presId="urn:microsoft.com/office/officeart/2005/8/layout/default#3"/>
    <dgm:cxn modelId="{EE491AA0-5C97-4FDA-8D72-278D98E3A89F}" type="presParOf" srcId="{12B10F32-FF9E-4641-B01C-3C5971163955}" destId="{2D58E1F2-CC80-42EC-A857-446101724CD7}" srcOrd="3" destOrd="0" presId="urn:microsoft.com/office/officeart/2005/8/layout/default#3"/>
    <dgm:cxn modelId="{8322A7A5-0298-443D-BC24-B164A78E634D}" type="presParOf" srcId="{12B10F32-FF9E-4641-B01C-3C5971163955}" destId="{4FC4961F-245F-4A5B-937E-8688B1F631C3}" srcOrd="4" destOrd="0" presId="urn:microsoft.com/office/officeart/2005/8/layout/default#3"/>
    <dgm:cxn modelId="{2618007A-C5CD-4A7E-82FD-0119A226ED3B}" type="presParOf" srcId="{12B10F32-FF9E-4641-B01C-3C5971163955}" destId="{A8AE0D10-1659-4BF0-9C79-2E77837AD8F5}" srcOrd="5" destOrd="0" presId="urn:microsoft.com/office/officeart/2005/8/layout/default#3"/>
    <dgm:cxn modelId="{09B12AF3-8296-4034-8CE0-23AB3B657B2C}" type="presParOf" srcId="{12B10F32-FF9E-4641-B01C-3C5971163955}" destId="{0B08B044-BE99-4F62-AAC1-F8A9EC0D8556}" srcOrd="6" destOrd="0" presId="urn:microsoft.com/office/officeart/2005/8/layout/default#3"/>
    <dgm:cxn modelId="{BA1B5A9B-0C0F-4667-A254-AB5C77899260}" type="presParOf" srcId="{12B10F32-FF9E-4641-B01C-3C5971163955}" destId="{65842D2E-1C6A-4A4E-8FB2-F74C5713632B}" srcOrd="7" destOrd="0" presId="urn:microsoft.com/office/officeart/2005/8/layout/default#3"/>
    <dgm:cxn modelId="{8E64FC29-89C3-4208-82FF-8F8A1D1608B7}" type="presParOf" srcId="{12B10F32-FF9E-4641-B01C-3C5971163955}" destId="{34ED9B63-9908-46FD-BC4F-2B70B405BA60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2F5294F-9A74-45D9-889B-020A541FD1B7}" type="doc">
      <dgm:prSet loTypeId="urn:microsoft.com/office/officeart/2005/8/layout/h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F8E0F76-BB95-4A6C-9EAC-98C807870281}">
      <dgm:prSet phldrT="[Text]"/>
      <dgm:spPr/>
      <dgm:t>
        <a:bodyPr/>
        <a:lstStyle/>
        <a:p>
          <a:r>
            <a:rPr dirty="0"/>
            <a:t>Eiriolaeth </a:t>
          </a:r>
          <a:r>
            <a:rPr lang="en-GB" dirty="0" smtClean="0"/>
            <a:t>s</a:t>
          </a:r>
          <a:r>
            <a:rPr dirty="0" smtClean="0"/>
            <a:t>tatudol</a:t>
          </a:r>
          <a:endParaRPr lang="cy-GB" dirty="0"/>
        </a:p>
      </dgm:t>
    </dgm:pt>
    <dgm:pt modelId="{7BB16A19-D28B-494E-8B86-06A4CD625465}" type="parTrans" cxnId="{FD8851BE-6C8E-4084-A67B-6DB9CA6F285A}">
      <dgm:prSet/>
      <dgm:spPr/>
      <dgm:t>
        <a:bodyPr/>
        <a:lstStyle/>
        <a:p>
          <a:endParaRPr lang="en-GB"/>
        </a:p>
      </dgm:t>
    </dgm:pt>
    <dgm:pt modelId="{064F927C-9FB6-4E65-A17E-5786FB598D17}" type="sibTrans" cxnId="{FD8851BE-6C8E-4084-A67B-6DB9CA6F285A}">
      <dgm:prSet/>
      <dgm:spPr/>
      <dgm:t>
        <a:bodyPr/>
        <a:lstStyle/>
        <a:p>
          <a:endParaRPr lang="en-GB"/>
        </a:p>
      </dgm:t>
    </dgm:pt>
    <dgm:pt modelId="{6D3A0267-B896-4A56-86E7-74C02F0FEF12}">
      <dgm:prSet phldrT="[Text]"/>
      <dgm:spPr/>
      <dgm:t>
        <a:bodyPr/>
        <a:lstStyle/>
        <a:p>
          <a:r>
            <a:rPr lang="en-GB" b="1" dirty="0" smtClean="0"/>
            <a:t>Deddf Gwasanaethau Cymdeithasol a Llesiant (2014)</a:t>
          </a:r>
          <a:endParaRPr lang="cy-GB" b="1" dirty="0"/>
        </a:p>
      </dgm:t>
    </dgm:pt>
    <dgm:pt modelId="{EC479993-01BF-4F81-AF25-C290803352BA}" type="parTrans" cxnId="{4B3240BE-0938-4BEE-B1A6-076DFB5B753C}">
      <dgm:prSet/>
      <dgm:spPr/>
      <dgm:t>
        <a:bodyPr/>
        <a:lstStyle/>
        <a:p>
          <a:endParaRPr lang="en-GB"/>
        </a:p>
      </dgm:t>
    </dgm:pt>
    <dgm:pt modelId="{2A015AF0-88EB-49DD-A347-CD7E9A3E9BAD}" type="sibTrans" cxnId="{4B3240BE-0938-4BEE-B1A6-076DFB5B753C}">
      <dgm:prSet/>
      <dgm:spPr/>
      <dgm:t>
        <a:bodyPr/>
        <a:lstStyle/>
        <a:p>
          <a:endParaRPr lang="en-GB"/>
        </a:p>
      </dgm:t>
    </dgm:pt>
    <dgm:pt modelId="{003254BB-8BD8-4A70-AEBB-F15879DC2C37}">
      <dgm:prSet phldrT="[Text]"/>
      <dgm:spPr/>
      <dgm:t>
        <a:bodyPr/>
        <a:lstStyle/>
        <a:p>
          <a:r>
            <a:rPr lang="en-GB" b="1" dirty="0" smtClean="0"/>
            <a:t>Deddf Galluedd Meddyliol (2005)</a:t>
          </a:r>
          <a:endParaRPr lang="cy-GB" b="1" dirty="0"/>
        </a:p>
      </dgm:t>
    </dgm:pt>
    <dgm:pt modelId="{060B46A8-5740-455B-B0ED-2619BF2B5083}" type="parTrans" cxnId="{A1826DF9-0BCC-4D49-B919-08EF975FBE0F}">
      <dgm:prSet/>
      <dgm:spPr/>
      <dgm:t>
        <a:bodyPr/>
        <a:lstStyle/>
        <a:p>
          <a:endParaRPr lang="en-GB"/>
        </a:p>
      </dgm:t>
    </dgm:pt>
    <dgm:pt modelId="{E01D3B9E-6A06-4034-9E3C-BEC0B4B55754}" type="sibTrans" cxnId="{A1826DF9-0BCC-4D49-B919-08EF975FBE0F}">
      <dgm:prSet/>
      <dgm:spPr/>
      <dgm:t>
        <a:bodyPr/>
        <a:lstStyle/>
        <a:p>
          <a:endParaRPr lang="en-GB"/>
        </a:p>
      </dgm:t>
    </dgm:pt>
    <dgm:pt modelId="{30321F3C-7135-4A53-A858-8043BA0566D3}">
      <dgm:prSet phldrT="[Text]"/>
      <dgm:spPr/>
      <dgm:t>
        <a:bodyPr/>
        <a:lstStyle/>
        <a:p>
          <a:r>
            <a:rPr lang="en-GB" b="1" dirty="0" smtClean="0"/>
            <a:t>Ddeddf Iechyd Meddwl</a:t>
          </a:r>
        </a:p>
        <a:p>
          <a:endParaRPr lang="cy-GB" b="1" dirty="0"/>
        </a:p>
      </dgm:t>
    </dgm:pt>
    <dgm:pt modelId="{82E4A697-6D52-4B81-B00B-6C8517BAF01E}" type="parTrans" cxnId="{8BF3E97A-B13C-460D-896A-434940E7600C}">
      <dgm:prSet/>
      <dgm:spPr/>
      <dgm:t>
        <a:bodyPr/>
        <a:lstStyle/>
        <a:p>
          <a:endParaRPr lang="en-GB"/>
        </a:p>
      </dgm:t>
    </dgm:pt>
    <dgm:pt modelId="{BD8FF0B8-A5C1-4A21-8685-3021F32F469A}" type="sibTrans" cxnId="{8BF3E97A-B13C-460D-896A-434940E7600C}">
      <dgm:prSet/>
      <dgm:spPr/>
      <dgm:t>
        <a:bodyPr/>
        <a:lstStyle/>
        <a:p>
          <a:endParaRPr lang="en-GB"/>
        </a:p>
      </dgm:t>
    </dgm:pt>
    <dgm:pt modelId="{30FB5C59-CFA4-4DEE-9483-EB996190DFBD}">
      <dgm:prSet/>
      <dgm:spPr/>
      <dgm:t>
        <a:bodyPr/>
        <a:lstStyle/>
        <a:p>
          <a:r>
            <a:rPr lang="en-GB" b="1" dirty="0" smtClean="0"/>
            <a:t>Deddf Gwasanaeth Iechyd Gwladol (Cymru) (2006)</a:t>
          </a:r>
          <a:endParaRPr lang="cy-GB" b="1" dirty="0"/>
        </a:p>
      </dgm:t>
    </dgm:pt>
    <dgm:pt modelId="{07DDFE11-EA45-471B-A639-3832559DF66D}" type="parTrans" cxnId="{A99AB9BA-68A1-4A79-8B6F-2B990A8EBD6F}">
      <dgm:prSet/>
      <dgm:spPr/>
      <dgm:t>
        <a:bodyPr/>
        <a:lstStyle/>
        <a:p>
          <a:endParaRPr lang="en-GB"/>
        </a:p>
      </dgm:t>
    </dgm:pt>
    <dgm:pt modelId="{BE138D2D-3BAA-4A63-8442-79149E352368}" type="sibTrans" cxnId="{A99AB9BA-68A1-4A79-8B6F-2B990A8EBD6F}">
      <dgm:prSet/>
      <dgm:spPr/>
      <dgm:t>
        <a:bodyPr/>
        <a:lstStyle/>
        <a:p>
          <a:endParaRPr lang="en-GB"/>
        </a:p>
      </dgm:t>
    </dgm:pt>
    <dgm:pt modelId="{D02706FC-B669-4A7B-9706-47FE79551CB5}">
      <dgm:prSet/>
      <dgm:spPr/>
      <dgm:t>
        <a:bodyPr/>
        <a:lstStyle/>
        <a:p>
          <a:r>
            <a:rPr lang="en-GB" b="1" dirty="0" smtClean="0"/>
            <a:t>Deddf Addysg</a:t>
          </a:r>
        </a:p>
        <a:p>
          <a:endParaRPr lang="cy-GB" b="1" dirty="0"/>
        </a:p>
      </dgm:t>
    </dgm:pt>
    <dgm:pt modelId="{E39B464A-33F2-4207-B902-63897262D6A2}" type="parTrans" cxnId="{802774C0-58FA-43B0-ABAB-5ACE82B74E94}">
      <dgm:prSet/>
      <dgm:spPr/>
    </dgm:pt>
    <dgm:pt modelId="{CB2CB6C9-79AA-4399-BDD3-2E943932DC04}" type="sibTrans" cxnId="{802774C0-58FA-43B0-ABAB-5ACE82B74E94}">
      <dgm:prSet/>
      <dgm:spPr/>
    </dgm:pt>
    <dgm:pt modelId="{B65903A1-7B98-4A1E-A72B-A913D8AA8686}">
      <dgm:prSet/>
      <dgm:spPr/>
      <dgm:t>
        <a:bodyPr/>
        <a:lstStyle/>
        <a:p>
          <a:r>
            <a:rPr lang="en-GB" b="1" dirty="0" smtClean="0"/>
            <a:t>Deddf Cydraddoldeb (2010)</a:t>
          </a:r>
          <a:endParaRPr lang="cy-GB" b="1" dirty="0"/>
        </a:p>
      </dgm:t>
    </dgm:pt>
    <dgm:pt modelId="{BC77B4AE-17DA-4945-B4D4-70202E589A0D}" type="parTrans" cxnId="{51E1FF6E-F217-414C-859E-86521F5E6974}">
      <dgm:prSet/>
      <dgm:spPr/>
    </dgm:pt>
    <dgm:pt modelId="{C4303D28-79BE-47E3-945F-B8C7053D625E}" type="sibTrans" cxnId="{51E1FF6E-F217-414C-859E-86521F5E6974}">
      <dgm:prSet/>
      <dgm:spPr/>
    </dgm:pt>
    <dgm:pt modelId="{C8E0C15C-D39B-45D5-81A8-32965B6496EE}" type="pres">
      <dgm:prSet presAssocID="{E2F5294F-9A74-45D9-889B-020A541FD1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864A04-67B6-413B-9E2F-6EE6C0396426}" type="pres">
      <dgm:prSet presAssocID="{9F8E0F76-BB95-4A6C-9EAC-98C807870281}" presName="roof" presStyleLbl="dkBgShp" presStyleIdx="0" presStyleCnt="2"/>
      <dgm:spPr/>
      <dgm:t>
        <a:bodyPr/>
        <a:lstStyle/>
        <a:p>
          <a:endParaRPr lang="en-GB"/>
        </a:p>
      </dgm:t>
    </dgm:pt>
    <dgm:pt modelId="{7A0ED266-D7F7-41D3-B1CB-35D54D454E01}" type="pres">
      <dgm:prSet presAssocID="{9F8E0F76-BB95-4A6C-9EAC-98C807870281}" presName="pillars" presStyleCnt="0"/>
      <dgm:spPr/>
    </dgm:pt>
    <dgm:pt modelId="{7B3F5536-8436-4D5D-8545-0F594D02B840}" type="pres">
      <dgm:prSet presAssocID="{9F8E0F76-BB95-4A6C-9EAC-98C807870281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AA5F1-A0C0-4305-9C40-B6FF79BB48B4}" type="pres">
      <dgm:prSet presAssocID="{003254BB-8BD8-4A70-AEBB-F15879DC2C37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0668E-3485-4560-9DC3-1D91852311B2}" type="pres">
      <dgm:prSet presAssocID="{30321F3C-7135-4A53-A858-8043BA0566D3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A579B0-5AEB-4760-A10B-101ECA827F5C}" type="pres">
      <dgm:prSet presAssocID="{30FB5C59-CFA4-4DEE-9483-EB996190DFBD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E83FC-1F82-4DDA-A9A6-0A62AD3BA382}" type="pres">
      <dgm:prSet presAssocID="{D02706FC-B669-4A7B-9706-47FE79551CB5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CB5A34-FB6A-46AC-BB06-248CFD45F8F1}" type="pres">
      <dgm:prSet presAssocID="{B65903A1-7B98-4A1E-A72B-A913D8AA8686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2DEB1-B30A-4D26-8A5D-6D5AF1967C86}" type="pres">
      <dgm:prSet presAssocID="{9F8E0F76-BB95-4A6C-9EAC-98C807870281}" presName="base" presStyleLbl="dkBgShp" presStyleIdx="1" presStyleCnt="2"/>
      <dgm:spPr/>
    </dgm:pt>
  </dgm:ptLst>
  <dgm:cxnLst>
    <dgm:cxn modelId="{6CB6A376-8546-4DBA-B315-A37AA93D49C6}" type="presOf" srcId="{003254BB-8BD8-4A70-AEBB-F15879DC2C37}" destId="{281AA5F1-A0C0-4305-9C40-B6FF79BB48B4}" srcOrd="0" destOrd="0" presId="urn:microsoft.com/office/officeart/2005/8/layout/hList3"/>
    <dgm:cxn modelId="{6BA53023-8F69-4560-B94E-26ACC0FF036B}" type="presOf" srcId="{6D3A0267-B896-4A56-86E7-74C02F0FEF12}" destId="{7B3F5536-8436-4D5D-8545-0F594D02B840}" srcOrd="0" destOrd="0" presId="urn:microsoft.com/office/officeart/2005/8/layout/hList3"/>
    <dgm:cxn modelId="{7454EB20-1217-4A6F-88B9-9086D49F6292}" type="presOf" srcId="{D02706FC-B669-4A7B-9706-47FE79551CB5}" destId="{D91E83FC-1F82-4DDA-A9A6-0A62AD3BA382}" srcOrd="0" destOrd="0" presId="urn:microsoft.com/office/officeart/2005/8/layout/hList3"/>
    <dgm:cxn modelId="{A455171F-9A91-4306-BA78-3B0B11549E15}" type="presOf" srcId="{E2F5294F-9A74-45D9-889B-020A541FD1B7}" destId="{C8E0C15C-D39B-45D5-81A8-32965B6496EE}" srcOrd="0" destOrd="0" presId="urn:microsoft.com/office/officeart/2005/8/layout/hList3"/>
    <dgm:cxn modelId="{0791E442-F275-4F0B-9C06-08F28CC03541}" type="presOf" srcId="{30321F3C-7135-4A53-A858-8043BA0566D3}" destId="{5770668E-3485-4560-9DC3-1D91852311B2}" srcOrd="0" destOrd="0" presId="urn:microsoft.com/office/officeart/2005/8/layout/hList3"/>
    <dgm:cxn modelId="{4B3240BE-0938-4BEE-B1A6-076DFB5B753C}" srcId="{9F8E0F76-BB95-4A6C-9EAC-98C807870281}" destId="{6D3A0267-B896-4A56-86E7-74C02F0FEF12}" srcOrd="0" destOrd="0" parTransId="{EC479993-01BF-4F81-AF25-C290803352BA}" sibTransId="{2A015AF0-88EB-49DD-A347-CD7E9A3E9BAD}"/>
    <dgm:cxn modelId="{C4EF3EE5-DEBB-4C38-A8C0-BF19651E2876}" type="presOf" srcId="{30FB5C59-CFA4-4DEE-9483-EB996190DFBD}" destId="{BDA579B0-5AEB-4760-A10B-101ECA827F5C}" srcOrd="0" destOrd="0" presId="urn:microsoft.com/office/officeart/2005/8/layout/hList3"/>
    <dgm:cxn modelId="{FD8851BE-6C8E-4084-A67B-6DB9CA6F285A}" srcId="{E2F5294F-9A74-45D9-889B-020A541FD1B7}" destId="{9F8E0F76-BB95-4A6C-9EAC-98C807870281}" srcOrd="0" destOrd="0" parTransId="{7BB16A19-D28B-494E-8B86-06A4CD625465}" sibTransId="{064F927C-9FB6-4E65-A17E-5786FB598D17}"/>
    <dgm:cxn modelId="{72D97620-2649-4F6D-9940-96E9DEA1542B}" type="presOf" srcId="{B65903A1-7B98-4A1E-A72B-A913D8AA8686}" destId="{04CB5A34-FB6A-46AC-BB06-248CFD45F8F1}" srcOrd="0" destOrd="0" presId="urn:microsoft.com/office/officeart/2005/8/layout/hList3"/>
    <dgm:cxn modelId="{51E1FF6E-F217-414C-859E-86521F5E6974}" srcId="{9F8E0F76-BB95-4A6C-9EAC-98C807870281}" destId="{B65903A1-7B98-4A1E-A72B-A913D8AA8686}" srcOrd="5" destOrd="0" parTransId="{BC77B4AE-17DA-4945-B4D4-70202E589A0D}" sibTransId="{C4303D28-79BE-47E3-945F-B8C7053D625E}"/>
    <dgm:cxn modelId="{A99AB9BA-68A1-4A79-8B6F-2B990A8EBD6F}" srcId="{9F8E0F76-BB95-4A6C-9EAC-98C807870281}" destId="{30FB5C59-CFA4-4DEE-9483-EB996190DFBD}" srcOrd="3" destOrd="0" parTransId="{07DDFE11-EA45-471B-A639-3832559DF66D}" sibTransId="{BE138D2D-3BAA-4A63-8442-79149E352368}"/>
    <dgm:cxn modelId="{8BF3E97A-B13C-460D-896A-434940E7600C}" srcId="{9F8E0F76-BB95-4A6C-9EAC-98C807870281}" destId="{30321F3C-7135-4A53-A858-8043BA0566D3}" srcOrd="2" destOrd="0" parTransId="{82E4A697-6D52-4B81-B00B-6C8517BAF01E}" sibTransId="{BD8FF0B8-A5C1-4A21-8685-3021F32F469A}"/>
    <dgm:cxn modelId="{A1826DF9-0BCC-4D49-B919-08EF975FBE0F}" srcId="{9F8E0F76-BB95-4A6C-9EAC-98C807870281}" destId="{003254BB-8BD8-4A70-AEBB-F15879DC2C37}" srcOrd="1" destOrd="0" parTransId="{060B46A8-5740-455B-B0ED-2619BF2B5083}" sibTransId="{E01D3B9E-6A06-4034-9E3C-BEC0B4B55754}"/>
    <dgm:cxn modelId="{802774C0-58FA-43B0-ABAB-5ACE82B74E94}" srcId="{9F8E0F76-BB95-4A6C-9EAC-98C807870281}" destId="{D02706FC-B669-4A7B-9706-47FE79551CB5}" srcOrd="4" destOrd="0" parTransId="{E39B464A-33F2-4207-B902-63897262D6A2}" sibTransId="{CB2CB6C9-79AA-4399-BDD3-2E943932DC04}"/>
    <dgm:cxn modelId="{587D712A-74DD-4114-98B0-AECEA67114FB}" type="presOf" srcId="{9F8E0F76-BB95-4A6C-9EAC-98C807870281}" destId="{7E864A04-67B6-413B-9E2F-6EE6C0396426}" srcOrd="0" destOrd="0" presId="urn:microsoft.com/office/officeart/2005/8/layout/hList3"/>
    <dgm:cxn modelId="{53A5ECD8-E8ED-447D-A1FD-AE5A28924EC9}" type="presParOf" srcId="{C8E0C15C-D39B-45D5-81A8-32965B6496EE}" destId="{7E864A04-67B6-413B-9E2F-6EE6C0396426}" srcOrd="0" destOrd="0" presId="urn:microsoft.com/office/officeart/2005/8/layout/hList3"/>
    <dgm:cxn modelId="{A71E1382-D378-41AF-B63F-676AF50546AA}" type="presParOf" srcId="{C8E0C15C-D39B-45D5-81A8-32965B6496EE}" destId="{7A0ED266-D7F7-41D3-B1CB-35D54D454E01}" srcOrd="1" destOrd="0" presId="urn:microsoft.com/office/officeart/2005/8/layout/hList3"/>
    <dgm:cxn modelId="{3D908EA4-59D8-4CE7-9657-B67289AE1E17}" type="presParOf" srcId="{7A0ED266-D7F7-41D3-B1CB-35D54D454E01}" destId="{7B3F5536-8436-4D5D-8545-0F594D02B840}" srcOrd="0" destOrd="0" presId="urn:microsoft.com/office/officeart/2005/8/layout/hList3"/>
    <dgm:cxn modelId="{151E350B-51F8-4ADD-8FAD-210EE3320452}" type="presParOf" srcId="{7A0ED266-D7F7-41D3-B1CB-35D54D454E01}" destId="{281AA5F1-A0C0-4305-9C40-B6FF79BB48B4}" srcOrd="1" destOrd="0" presId="urn:microsoft.com/office/officeart/2005/8/layout/hList3"/>
    <dgm:cxn modelId="{B073A9F5-3C15-43A1-AFD2-453A923B1A78}" type="presParOf" srcId="{7A0ED266-D7F7-41D3-B1CB-35D54D454E01}" destId="{5770668E-3485-4560-9DC3-1D91852311B2}" srcOrd="2" destOrd="0" presId="urn:microsoft.com/office/officeart/2005/8/layout/hList3"/>
    <dgm:cxn modelId="{6F29334C-9DA9-4231-9BF9-53B89444B486}" type="presParOf" srcId="{7A0ED266-D7F7-41D3-B1CB-35D54D454E01}" destId="{BDA579B0-5AEB-4760-A10B-101ECA827F5C}" srcOrd="3" destOrd="0" presId="urn:microsoft.com/office/officeart/2005/8/layout/hList3"/>
    <dgm:cxn modelId="{9ED25950-1302-4EF6-A7DD-0AD5CB45D241}" type="presParOf" srcId="{7A0ED266-D7F7-41D3-B1CB-35D54D454E01}" destId="{D91E83FC-1F82-4DDA-A9A6-0A62AD3BA382}" srcOrd="4" destOrd="0" presId="urn:microsoft.com/office/officeart/2005/8/layout/hList3"/>
    <dgm:cxn modelId="{3C1EC226-A4AB-4D8B-9CFF-3575EC084B30}" type="presParOf" srcId="{7A0ED266-D7F7-41D3-B1CB-35D54D454E01}" destId="{04CB5A34-FB6A-46AC-BB06-248CFD45F8F1}" srcOrd="5" destOrd="0" presId="urn:microsoft.com/office/officeart/2005/8/layout/hList3"/>
    <dgm:cxn modelId="{B73067AC-F676-4E77-A564-0570BB25F713}" type="presParOf" srcId="{C8E0C15C-D39B-45D5-81A8-32965B6496EE}" destId="{2782DEB1-B30A-4D26-8A5D-6D5AF1967C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02441AF-96A6-4726-B309-4F9138820381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F649BD-6B22-4D7A-B5C4-8F1470BC7EA7}">
      <dgm:prSet phldrT="[Text]"/>
      <dgm:spPr/>
      <dgm:t>
        <a:bodyPr/>
        <a:lstStyle/>
        <a:p>
          <a:r>
            <a:rPr dirty="0"/>
            <a:t>1</a:t>
          </a:r>
        </a:p>
        <a:p>
          <a:r>
            <a:rPr dirty="0"/>
            <a:t>2</a:t>
          </a:r>
          <a:endParaRPr lang="cy-GB" dirty="0"/>
        </a:p>
      </dgm:t>
    </dgm:pt>
    <dgm:pt modelId="{50E0D390-66DF-4188-85D4-BB5863736F41}" type="parTrans" cxnId="{EB022B19-1222-4801-B04B-8C5A2ADA3631}">
      <dgm:prSet/>
      <dgm:spPr/>
      <dgm:t>
        <a:bodyPr/>
        <a:lstStyle/>
        <a:p>
          <a:endParaRPr lang="en-GB"/>
        </a:p>
      </dgm:t>
    </dgm:pt>
    <dgm:pt modelId="{0F6A0236-DC39-4594-92CA-9969CFD07303}" type="sibTrans" cxnId="{EB022B19-1222-4801-B04B-8C5A2ADA3631}">
      <dgm:prSet/>
      <dgm:spPr/>
      <dgm:t>
        <a:bodyPr/>
        <a:lstStyle/>
        <a:p>
          <a:endParaRPr lang="en-GB"/>
        </a:p>
      </dgm:t>
    </dgm:pt>
    <dgm:pt modelId="{0122CD5F-A3F5-4B57-AF98-47F8BECF75F8}">
      <dgm:prSet phldrT="[Text]" custT="1"/>
      <dgm:spPr/>
      <dgm:t>
        <a:bodyPr/>
        <a:lstStyle/>
        <a:p>
          <a:r>
            <a:rPr lang="en-GB" sz="1800" dirty="0" smtClean="0"/>
            <a:t>Pam yr ystyrir eiriolaeth i fod yn Llinyn Aur trwy'r Ddeddf?</a:t>
          </a:r>
          <a:endParaRPr lang="cy-GB" sz="1800" dirty="0"/>
        </a:p>
      </dgm:t>
    </dgm:pt>
    <dgm:pt modelId="{F3188D99-729D-481A-86DA-79EEA9F5EC77}" type="parTrans" cxnId="{1DCEA118-CD5C-4342-BCE7-805AB50296A4}">
      <dgm:prSet/>
      <dgm:spPr/>
      <dgm:t>
        <a:bodyPr/>
        <a:lstStyle/>
        <a:p>
          <a:endParaRPr lang="en-GB"/>
        </a:p>
      </dgm:t>
    </dgm:pt>
    <dgm:pt modelId="{108AA49E-97F9-4849-BD4F-853EEAD7C5F8}" type="sibTrans" cxnId="{1DCEA118-CD5C-4342-BCE7-805AB50296A4}">
      <dgm:prSet/>
      <dgm:spPr/>
      <dgm:t>
        <a:bodyPr/>
        <a:lstStyle/>
        <a:p>
          <a:endParaRPr lang="en-GB"/>
        </a:p>
      </dgm:t>
    </dgm:pt>
    <dgm:pt modelId="{13677EB9-2527-4516-AA26-6C9A5A06646A}">
      <dgm:prSet phldrT="[Text]" custT="1"/>
      <dgm:spPr/>
      <dgm:t>
        <a:bodyPr/>
        <a:lstStyle/>
        <a:p>
          <a:r>
            <a:rPr lang="en-GB" sz="1800" dirty="0" smtClean="0"/>
            <a:t>Enwch tair swyddogaeth arall y Ddeddf ble mae eiriolaeth yn berthnasol</a:t>
          </a:r>
          <a:endParaRPr lang="cy-GB" sz="1800" dirty="0"/>
        </a:p>
      </dgm:t>
    </dgm:pt>
    <dgm:pt modelId="{DBAE1BED-E095-4F09-B4FF-52299ADA9179}" type="parTrans" cxnId="{DAA3C239-1926-481E-BA56-8B90DC1C2934}">
      <dgm:prSet/>
      <dgm:spPr/>
      <dgm:t>
        <a:bodyPr/>
        <a:lstStyle/>
        <a:p>
          <a:endParaRPr lang="en-GB"/>
        </a:p>
      </dgm:t>
    </dgm:pt>
    <dgm:pt modelId="{FBF7594D-6DA4-4231-B856-E03F0803B42B}" type="sibTrans" cxnId="{DAA3C239-1926-481E-BA56-8B90DC1C2934}">
      <dgm:prSet/>
      <dgm:spPr/>
      <dgm:t>
        <a:bodyPr/>
        <a:lstStyle/>
        <a:p>
          <a:endParaRPr lang="en-GB"/>
        </a:p>
      </dgm:t>
    </dgm:pt>
    <dgm:pt modelId="{476613F6-8D4B-47A8-B98B-60E5AB500D10}">
      <dgm:prSet phldrT="[Text]"/>
      <dgm:spPr/>
      <dgm:t>
        <a:bodyPr/>
        <a:lstStyle/>
        <a:p>
          <a:r>
            <a:rPr dirty="0"/>
            <a:t>3</a:t>
          </a:r>
        </a:p>
        <a:p>
          <a:r>
            <a:rPr dirty="0"/>
            <a:t>4</a:t>
          </a:r>
          <a:endParaRPr lang="cy-GB" dirty="0"/>
        </a:p>
      </dgm:t>
    </dgm:pt>
    <dgm:pt modelId="{5355C33A-C715-447B-BF31-3DD74CB8696C}" type="parTrans" cxnId="{15E9A2B2-51BD-4E80-AB6E-5E7721D1C927}">
      <dgm:prSet/>
      <dgm:spPr/>
      <dgm:t>
        <a:bodyPr/>
        <a:lstStyle/>
        <a:p>
          <a:endParaRPr lang="en-GB"/>
        </a:p>
      </dgm:t>
    </dgm:pt>
    <dgm:pt modelId="{6E73006C-13F0-4222-AD50-E2D4523A847B}" type="sibTrans" cxnId="{15E9A2B2-51BD-4E80-AB6E-5E7721D1C927}">
      <dgm:prSet/>
      <dgm:spPr/>
      <dgm:t>
        <a:bodyPr/>
        <a:lstStyle/>
        <a:p>
          <a:endParaRPr lang="en-GB"/>
        </a:p>
      </dgm:t>
    </dgm:pt>
    <dgm:pt modelId="{1B6CE5B6-56D7-455E-9705-00259B867407}">
      <dgm:prSet phldrT="[Text]"/>
      <dgm:spPr/>
      <dgm:t>
        <a:bodyPr/>
        <a:lstStyle/>
        <a:p>
          <a:r>
            <a:rPr dirty="0"/>
            <a:t>5 </a:t>
          </a:r>
        </a:p>
        <a:p>
          <a:r>
            <a:rPr dirty="0"/>
            <a:t>6</a:t>
          </a:r>
          <a:endParaRPr lang="cy-GB" dirty="0"/>
        </a:p>
      </dgm:t>
    </dgm:pt>
    <dgm:pt modelId="{102DA852-82EB-400B-924C-53ED11AEBDFC}" type="parTrans" cxnId="{660BA50A-1782-41BB-AFAD-01A67305BA7D}">
      <dgm:prSet/>
      <dgm:spPr/>
      <dgm:t>
        <a:bodyPr/>
        <a:lstStyle/>
        <a:p>
          <a:endParaRPr lang="en-GB"/>
        </a:p>
      </dgm:t>
    </dgm:pt>
    <dgm:pt modelId="{5A28E683-B53F-4AB3-8019-69F88CC7C118}" type="sibTrans" cxnId="{660BA50A-1782-41BB-AFAD-01A67305BA7D}">
      <dgm:prSet/>
      <dgm:spPr/>
      <dgm:t>
        <a:bodyPr/>
        <a:lstStyle/>
        <a:p>
          <a:endParaRPr lang="en-GB"/>
        </a:p>
      </dgm:t>
    </dgm:pt>
    <dgm:pt modelId="{A97E20CA-04D7-4812-8B85-5B50683D87DD}">
      <dgm:prSet phldrT="[Text]" custT="1"/>
      <dgm:spPr/>
      <dgm:t>
        <a:bodyPr/>
        <a:lstStyle/>
        <a:p>
          <a:r>
            <a:rPr lang="en-GB" sz="1800" dirty="0" smtClean="0"/>
            <a:t>Beth sy'n gwneud rôl y gweithiwr proffesiynol yn wahanol </a:t>
          </a:r>
          <a:br>
            <a:rPr lang="en-GB" sz="1800" dirty="0" smtClean="0"/>
          </a:br>
          <a:r>
            <a:rPr lang="en-GB" sz="1800" dirty="0" smtClean="0"/>
            <a:t>i IPA?</a:t>
          </a:r>
          <a:endParaRPr lang="cy-GB" sz="1800" dirty="0"/>
        </a:p>
      </dgm:t>
    </dgm:pt>
    <dgm:pt modelId="{4A0D67D4-965D-431C-8652-75BFD5980780}" type="parTrans" cxnId="{4D73ED4F-7182-4864-92A1-2E4CCFC32B62}">
      <dgm:prSet/>
      <dgm:spPr/>
      <dgm:t>
        <a:bodyPr/>
        <a:lstStyle/>
        <a:p>
          <a:endParaRPr lang="en-GB"/>
        </a:p>
      </dgm:t>
    </dgm:pt>
    <dgm:pt modelId="{FE294F3F-2E54-446F-BF4F-5104738BBF8E}" type="sibTrans" cxnId="{4D73ED4F-7182-4864-92A1-2E4CCFC32B62}">
      <dgm:prSet/>
      <dgm:spPr/>
      <dgm:t>
        <a:bodyPr/>
        <a:lstStyle/>
        <a:p>
          <a:endParaRPr lang="en-GB"/>
        </a:p>
      </dgm:t>
    </dgm:pt>
    <dgm:pt modelId="{2D45D961-0704-44C6-896D-7E9BF26093C0}">
      <dgm:prSet phldrT="[Text]" custT="1"/>
      <dgm:spPr/>
      <dgm:t>
        <a:bodyPr/>
        <a:lstStyle/>
        <a:p>
          <a:r>
            <a:rPr lang="en-GB" sz="1800" dirty="0" smtClean="0"/>
            <a:t>Mewn un munud, esboniwch pam fod eiriolaeth yn bwysig parthed y Ddeddf</a:t>
          </a:r>
          <a:endParaRPr lang="cy-GB" sz="1800" dirty="0"/>
        </a:p>
      </dgm:t>
    </dgm:pt>
    <dgm:pt modelId="{A19A1007-D6F0-47A4-9047-6F59B4B65C24}" type="parTrans" cxnId="{65D225F8-A417-4AD7-8732-E2402593CEFB}">
      <dgm:prSet/>
      <dgm:spPr/>
      <dgm:t>
        <a:bodyPr/>
        <a:lstStyle/>
        <a:p>
          <a:endParaRPr lang="en-GB"/>
        </a:p>
      </dgm:t>
    </dgm:pt>
    <dgm:pt modelId="{96A3709B-4320-4ACF-B83D-7639628637BB}" type="sibTrans" cxnId="{65D225F8-A417-4AD7-8732-E2402593CEFB}">
      <dgm:prSet/>
      <dgm:spPr/>
      <dgm:t>
        <a:bodyPr/>
        <a:lstStyle/>
        <a:p>
          <a:endParaRPr lang="en-GB"/>
        </a:p>
      </dgm:t>
    </dgm:pt>
    <dgm:pt modelId="{55B770E9-E71E-499B-8F50-47C5BB68A527}">
      <dgm:prSet phldrT="[Text]" custT="1"/>
      <dgm:spPr/>
      <dgm:t>
        <a:bodyPr/>
        <a:lstStyle/>
        <a:p>
          <a:r>
            <a:rPr lang="en-GB" sz="1800" dirty="0" smtClean="0"/>
            <a:t>Pam ddylech chi ddefnyddio IPA?</a:t>
          </a:r>
          <a:endParaRPr lang="cy-GB" sz="1800" dirty="0"/>
        </a:p>
      </dgm:t>
    </dgm:pt>
    <dgm:pt modelId="{C9C119F7-00F5-41B7-9AB6-7CEA5131BF7B}" type="parTrans" cxnId="{09F985A9-0035-46E2-85C8-CC9417D0F85D}">
      <dgm:prSet/>
      <dgm:spPr/>
    </dgm:pt>
    <dgm:pt modelId="{52B7CA6E-1C5D-412D-9EDB-5ABC3CDDE25D}" type="sibTrans" cxnId="{09F985A9-0035-46E2-85C8-CC9417D0F85D}">
      <dgm:prSet/>
      <dgm:spPr/>
    </dgm:pt>
    <dgm:pt modelId="{858A9399-4DFE-4748-B7FE-869925BA6B96}">
      <dgm:prSet phldrT="[Text]" custT="1"/>
      <dgm:spPr/>
      <dgm:t>
        <a:bodyPr/>
        <a:lstStyle/>
        <a:p>
          <a:r>
            <a:rPr lang="en-GB" sz="1800" dirty="0" smtClean="0"/>
            <a:t>Beth yw’r pedwar rhwystr i gyfranogiad?</a:t>
          </a:r>
          <a:endParaRPr lang="cy-GB" sz="1800" dirty="0"/>
        </a:p>
      </dgm:t>
    </dgm:pt>
    <dgm:pt modelId="{1E65A269-988A-476D-82AC-2E5670CBB48A}" type="parTrans" cxnId="{FB2C6DE6-1598-43F1-8CC9-7B7884432A4D}">
      <dgm:prSet/>
      <dgm:spPr/>
    </dgm:pt>
    <dgm:pt modelId="{1409671F-46F9-45E7-8202-49C97578C41C}" type="sibTrans" cxnId="{FB2C6DE6-1598-43F1-8CC9-7B7884432A4D}">
      <dgm:prSet/>
      <dgm:spPr/>
    </dgm:pt>
    <dgm:pt modelId="{E69E0EA5-1221-4960-A574-881101A55EC9}" type="pres">
      <dgm:prSet presAssocID="{E02441AF-96A6-4726-B309-4F91388203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5E2DDC9-872E-4BCE-8F2E-9CD1E11F41F2}" type="pres">
      <dgm:prSet presAssocID="{7DF649BD-6B22-4D7A-B5C4-8F1470BC7EA7}" presName="linNode" presStyleCnt="0"/>
      <dgm:spPr/>
    </dgm:pt>
    <dgm:pt modelId="{BBAC5B62-DCA7-41E9-98C5-6DBD6284517B}" type="pres">
      <dgm:prSet presAssocID="{7DF649BD-6B22-4D7A-B5C4-8F1470BC7EA7}" presName="parentText" presStyleLbl="node1" presStyleIdx="0" presStyleCnt="3" custScaleX="708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85F09-6473-43EB-A080-07597F5B0B74}" type="pres">
      <dgm:prSet presAssocID="{7DF649BD-6B22-4D7A-B5C4-8F1470BC7EA7}" presName="descendantText" presStyleLbl="alignAccFollowNode1" presStyleIdx="0" presStyleCnt="3" custScaleX="1413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F1DA9-9676-4B06-AB62-29C221288791}" type="pres">
      <dgm:prSet presAssocID="{0F6A0236-DC39-4594-92CA-9969CFD07303}" presName="sp" presStyleCnt="0"/>
      <dgm:spPr/>
    </dgm:pt>
    <dgm:pt modelId="{B779BEE2-5A03-4234-8B6A-CAD335AF7825}" type="pres">
      <dgm:prSet presAssocID="{476613F6-8D4B-47A8-B98B-60E5AB500D10}" presName="linNode" presStyleCnt="0"/>
      <dgm:spPr/>
    </dgm:pt>
    <dgm:pt modelId="{1DBB176D-74FC-4F0B-AA8C-03D8A5353443}" type="pres">
      <dgm:prSet presAssocID="{476613F6-8D4B-47A8-B98B-60E5AB500D10}" presName="parentText" presStyleLbl="node1" presStyleIdx="1" presStyleCnt="3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C43FEC-0778-4504-B9EF-F120456D96D1}" type="pres">
      <dgm:prSet presAssocID="{476613F6-8D4B-47A8-B98B-60E5AB500D10}" presName="descendantText" presStyleLbl="alignAccFollowNode1" presStyleIdx="1" presStyleCnt="3" custScaleX="1415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49C745-1012-48FE-8D0D-91994BC33714}" type="pres">
      <dgm:prSet presAssocID="{6E73006C-13F0-4222-AD50-E2D4523A847B}" presName="sp" presStyleCnt="0"/>
      <dgm:spPr/>
    </dgm:pt>
    <dgm:pt modelId="{8EA8C072-D0BE-4A6C-BF94-0E0EED7082B3}" type="pres">
      <dgm:prSet presAssocID="{1B6CE5B6-56D7-455E-9705-00259B867407}" presName="linNode" presStyleCnt="0"/>
      <dgm:spPr/>
    </dgm:pt>
    <dgm:pt modelId="{DF044AD5-28DA-48FD-A631-C8DFE9B75AA1}" type="pres">
      <dgm:prSet presAssocID="{1B6CE5B6-56D7-455E-9705-00259B867407}" presName="parentText" presStyleLbl="node1" presStyleIdx="2" presStyleCnt="3" custScaleX="6554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E5794E-080D-4B92-909A-F12486DCFFA5}" type="pres">
      <dgm:prSet presAssocID="{1B6CE5B6-56D7-455E-9705-00259B867407}" presName="descendantText" presStyleLbl="alignAccFollowNode1" presStyleIdx="2" presStyleCnt="3" custScaleX="1328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EFA9C2-5560-4ED1-98A0-664C738282B1}" type="presOf" srcId="{1B6CE5B6-56D7-455E-9705-00259B867407}" destId="{DF044AD5-28DA-48FD-A631-C8DFE9B75AA1}" srcOrd="0" destOrd="0" presId="urn:microsoft.com/office/officeart/2005/8/layout/vList5"/>
    <dgm:cxn modelId="{EB022B19-1222-4801-B04B-8C5A2ADA3631}" srcId="{E02441AF-96A6-4726-B309-4F9138820381}" destId="{7DF649BD-6B22-4D7A-B5C4-8F1470BC7EA7}" srcOrd="0" destOrd="0" parTransId="{50E0D390-66DF-4188-85D4-BB5863736F41}" sibTransId="{0F6A0236-DC39-4594-92CA-9969CFD07303}"/>
    <dgm:cxn modelId="{67733226-A3D3-4869-9D7E-1B4F48706E5D}" type="presOf" srcId="{476613F6-8D4B-47A8-B98B-60E5AB500D10}" destId="{1DBB176D-74FC-4F0B-AA8C-03D8A5353443}" srcOrd="0" destOrd="0" presId="urn:microsoft.com/office/officeart/2005/8/layout/vList5"/>
    <dgm:cxn modelId="{3D1AD601-A724-40BB-BA45-AEEDFC4DD2C8}" type="presOf" srcId="{7DF649BD-6B22-4D7A-B5C4-8F1470BC7EA7}" destId="{BBAC5B62-DCA7-41E9-98C5-6DBD6284517B}" srcOrd="0" destOrd="0" presId="urn:microsoft.com/office/officeart/2005/8/layout/vList5"/>
    <dgm:cxn modelId="{4D73ED4F-7182-4864-92A1-2E4CCFC32B62}" srcId="{1B6CE5B6-56D7-455E-9705-00259B867407}" destId="{A97E20CA-04D7-4812-8B85-5B50683D87DD}" srcOrd="0" destOrd="0" parTransId="{4A0D67D4-965D-431C-8652-75BFD5980780}" sibTransId="{FE294F3F-2E54-446F-BF4F-5104738BBF8E}"/>
    <dgm:cxn modelId="{09F985A9-0035-46E2-85C8-CC9417D0F85D}" srcId="{476613F6-8D4B-47A8-B98B-60E5AB500D10}" destId="{55B770E9-E71E-499B-8F50-47C5BB68A527}" srcOrd="1" destOrd="0" parTransId="{C9C119F7-00F5-41B7-9AB6-7CEA5131BF7B}" sibTransId="{52B7CA6E-1C5D-412D-9EDB-5ABC3CDDE25D}"/>
    <dgm:cxn modelId="{BE2F8949-C662-4E19-90C3-046B419BA6A6}" type="presOf" srcId="{E02441AF-96A6-4726-B309-4F9138820381}" destId="{E69E0EA5-1221-4960-A574-881101A55EC9}" srcOrd="0" destOrd="0" presId="urn:microsoft.com/office/officeart/2005/8/layout/vList5"/>
    <dgm:cxn modelId="{AF8B058B-AFF2-4812-88DD-50C0ACC610F4}" type="presOf" srcId="{13677EB9-2527-4516-AA26-6C9A5A06646A}" destId="{57E85F09-6473-43EB-A080-07597F5B0B74}" srcOrd="0" destOrd="1" presId="urn:microsoft.com/office/officeart/2005/8/layout/vList5"/>
    <dgm:cxn modelId="{15E9A2B2-51BD-4E80-AB6E-5E7721D1C927}" srcId="{E02441AF-96A6-4726-B309-4F9138820381}" destId="{476613F6-8D4B-47A8-B98B-60E5AB500D10}" srcOrd="1" destOrd="0" parTransId="{5355C33A-C715-447B-BF31-3DD74CB8696C}" sibTransId="{6E73006C-13F0-4222-AD50-E2D4523A847B}"/>
    <dgm:cxn modelId="{867B15D3-8EAD-4111-8EFD-61D46EC20B83}" type="presOf" srcId="{0122CD5F-A3F5-4B57-AF98-47F8BECF75F8}" destId="{57E85F09-6473-43EB-A080-07597F5B0B74}" srcOrd="0" destOrd="0" presId="urn:microsoft.com/office/officeart/2005/8/layout/vList5"/>
    <dgm:cxn modelId="{660BA50A-1782-41BB-AFAD-01A67305BA7D}" srcId="{E02441AF-96A6-4726-B309-4F9138820381}" destId="{1B6CE5B6-56D7-455E-9705-00259B867407}" srcOrd="2" destOrd="0" parTransId="{102DA852-82EB-400B-924C-53ED11AEBDFC}" sibTransId="{5A28E683-B53F-4AB3-8019-69F88CC7C118}"/>
    <dgm:cxn modelId="{FB2C6DE6-1598-43F1-8CC9-7B7884432A4D}" srcId="{476613F6-8D4B-47A8-B98B-60E5AB500D10}" destId="{858A9399-4DFE-4748-B7FE-869925BA6B96}" srcOrd="0" destOrd="0" parTransId="{1E65A269-988A-476D-82AC-2E5670CBB48A}" sibTransId="{1409671F-46F9-45E7-8202-49C97578C41C}"/>
    <dgm:cxn modelId="{89828B19-9094-4020-8033-DBCB17011132}" type="presOf" srcId="{858A9399-4DFE-4748-B7FE-869925BA6B96}" destId="{E2C43FEC-0778-4504-B9EF-F120456D96D1}" srcOrd="0" destOrd="0" presId="urn:microsoft.com/office/officeart/2005/8/layout/vList5"/>
    <dgm:cxn modelId="{FB2E4A45-47AE-4105-8D2D-FF5823F685DE}" type="presOf" srcId="{55B770E9-E71E-499B-8F50-47C5BB68A527}" destId="{E2C43FEC-0778-4504-B9EF-F120456D96D1}" srcOrd="0" destOrd="1" presId="urn:microsoft.com/office/officeart/2005/8/layout/vList5"/>
    <dgm:cxn modelId="{65D225F8-A417-4AD7-8732-E2402593CEFB}" srcId="{1B6CE5B6-56D7-455E-9705-00259B867407}" destId="{2D45D961-0704-44C6-896D-7E9BF26093C0}" srcOrd="1" destOrd="0" parTransId="{A19A1007-D6F0-47A4-9047-6F59B4B65C24}" sibTransId="{96A3709B-4320-4ACF-B83D-7639628637BB}"/>
    <dgm:cxn modelId="{1DCEA118-CD5C-4342-BCE7-805AB50296A4}" srcId="{7DF649BD-6B22-4D7A-B5C4-8F1470BC7EA7}" destId="{0122CD5F-A3F5-4B57-AF98-47F8BECF75F8}" srcOrd="0" destOrd="0" parTransId="{F3188D99-729D-481A-86DA-79EEA9F5EC77}" sibTransId="{108AA49E-97F9-4849-BD4F-853EEAD7C5F8}"/>
    <dgm:cxn modelId="{6E8ABBB3-F39C-4882-94F4-3348A9C626EA}" type="presOf" srcId="{2D45D961-0704-44C6-896D-7E9BF26093C0}" destId="{62E5794E-080D-4B92-909A-F12486DCFFA5}" srcOrd="0" destOrd="1" presId="urn:microsoft.com/office/officeart/2005/8/layout/vList5"/>
    <dgm:cxn modelId="{366C671C-91C4-43E8-9E27-43D132D15431}" type="presOf" srcId="{A97E20CA-04D7-4812-8B85-5B50683D87DD}" destId="{62E5794E-080D-4B92-909A-F12486DCFFA5}" srcOrd="0" destOrd="0" presId="urn:microsoft.com/office/officeart/2005/8/layout/vList5"/>
    <dgm:cxn modelId="{DAA3C239-1926-481E-BA56-8B90DC1C2934}" srcId="{7DF649BD-6B22-4D7A-B5C4-8F1470BC7EA7}" destId="{13677EB9-2527-4516-AA26-6C9A5A06646A}" srcOrd="1" destOrd="0" parTransId="{DBAE1BED-E095-4F09-B4FF-52299ADA9179}" sibTransId="{FBF7594D-6DA4-4231-B856-E03F0803B42B}"/>
    <dgm:cxn modelId="{370474B2-BB42-4CB7-BEB8-F5BEBD75056F}" type="presParOf" srcId="{E69E0EA5-1221-4960-A574-881101A55EC9}" destId="{95E2DDC9-872E-4BCE-8F2E-9CD1E11F41F2}" srcOrd="0" destOrd="0" presId="urn:microsoft.com/office/officeart/2005/8/layout/vList5"/>
    <dgm:cxn modelId="{59FE0C68-A2D5-4001-AFD8-2908E0113162}" type="presParOf" srcId="{95E2DDC9-872E-4BCE-8F2E-9CD1E11F41F2}" destId="{BBAC5B62-DCA7-41E9-98C5-6DBD6284517B}" srcOrd="0" destOrd="0" presId="urn:microsoft.com/office/officeart/2005/8/layout/vList5"/>
    <dgm:cxn modelId="{2A5C082F-6B4C-41F4-8B4A-6989C382C381}" type="presParOf" srcId="{95E2DDC9-872E-4BCE-8F2E-9CD1E11F41F2}" destId="{57E85F09-6473-43EB-A080-07597F5B0B74}" srcOrd="1" destOrd="0" presId="urn:microsoft.com/office/officeart/2005/8/layout/vList5"/>
    <dgm:cxn modelId="{B966144C-B8E2-40EC-890F-A39A349BDD44}" type="presParOf" srcId="{E69E0EA5-1221-4960-A574-881101A55EC9}" destId="{0A6F1DA9-9676-4B06-AB62-29C221288791}" srcOrd="1" destOrd="0" presId="urn:microsoft.com/office/officeart/2005/8/layout/vList5"/>
    <dgm:cxn modelId="{481B0A15-BA61-4557-A854-CEACAF5EC1CC}" type="presParOf" srcId="{E69E0EA5-1221-4960-A574-881101A55EC9}" destId="{B779BEE2-5A03-4234-8B6A-CAD335AF7825}" srcOrd="2" destOrd="0" presId="urn:microsoft.com/office/officeart/2005/8/layout/vList5"/>
    <dgm:cxn modelId="{F973F811-31BC-41B1-BCA2-CCA2BFFE98A6}" type="presParOf" srcId="{B779BEE2-5A03-4234-8B6A-CAD335AF7825}" destId="{1DBB176D-74FC-4F0B-AA8C-03D8A5353443}" srcOrd="0" destOrd="0" presId="urn:microsoft.com/office/officeart/2005/8/layout/vList5"/>
    <dgm:cxn modelId="{1B9430C3-B863-4FD0-866E-094E4F96C666}" type="presParOf" srcId="{B779BEE2-5A03-4234-8B6A-CAD335AF7825}" destId="{E2C43FEC-0778-4504-B9EF-F120456D96D1}" srcOrd="1" destOrd="0" presId="urn:microsoft.com/office/officeart/2005/8/layout/vList5"/>
    <dgm:cxn modelId="{0CD68AE3-FB0B-481A-8DBE-96AC2E168A2B}" type="presParOf" srcId="{E69E0EA5-1221-4960-A574-881101A55EC9}" destId="{6A49C745-1012-48FE-8D0D-91994BC33714}" srcOrd="3" destOrd="0" presId="urn:microsoft.com/office/officeart/2005/8/layout/vList5"/>
    <dgm:cxn modelId="{561EA6EF-566E-4605-9917-358DE0075553}" type="presParOf" srcId="{E69E0EA5-1221-4960-A574-881101A55EC9}" destId="{8EA8C072-D0BE-4A6C-BF94-0E0EED7082B3}" srcOrd="4" destOrd="0" presId="urn:microsoft.com/office/officeart/2005/8/layout/vList5"/>
    <dgm:cxn modelId="{1D021235-A224-4617-A0F6-8D0B0E0DE36C}" type="presParOf" srcId="{8EA8C072-D0BE-4A6C-BF94-0E0EED7082B3}" destId="{DF044AD5-28DA-48FD-A631-C8DFE9B75AA1}" srcOrd="0" destOrd="0" presId="urn:microsoft.com/office/officeart/2005/8/layout/vList5"/>
    <dgm:cxn modelId="{505574F3-0D68-4E4B-A6C6-CAC0469786B4}" type="presParOf" srcId="{8EA8C072-D0BE-4A6C-BF94-0E0EED7082B3}" destId="{62E5794E-080D-4B92-909A-F12486DCFF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2F70C4-2C2D-49DA-BC52-E1E102C1E5C4}" type="doc">
      <dgm:prSet loTypeId="urn:microsoft.com/office/officeart/2005/8/layout/cycle6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66B8551A-B194-41BF-A1B3-B34486C460E5}">
      <dgm:prSet phldrT="[Text]"/>
      <dgm:spPr/>
      <dgm:t>
        <a:bodyPr/>
        <a:lstStyle/>
        <a:p>
          <a:pPr algn="ctr"/>
          <a:r>
            <a:rPr lang="en-GB" b="1" dirty="0" smtClean="0"/>
            <a:t>Grymuso</a:t>
          </a:r>
          <a:r>
            <a:rPr lang="en-US" dirty="0" smtClean="0"/>
            <a:t>	</a:t>
          </a:r>
          <a:endParaRPr lang="cy-GB" dirty="0"/>
        </a:p>
      </dgm:t>
    </dgm:pt>
    <dgm:pt modelId="{AD86EB17-F9D6-445C-BBDD-8D66B52C4040}" type="parTrans" cxnId="{5B22B884-265D-481E-9166-7D2790290E67}">
      <dgm:prSet/>
      <dgm:spPr/>
      <dgm:t>
        <a:bodyPr/>
        <a:lstStyle/>
        <a:p>
          <a:endParaRPr lang="en-GB"/>
        </a:p>
      </dgm:t>
    </dgm:pt>
    <dgm:pt modelId="{363A7F2F-35E7-4F7B-B40A-0391FC1C1BA4}" type="sibTrans" cxnId="{5B22B884-265D-481E-9166-7D2790290E67}">
      <dgm:prSet/>
      <dgm:spPr/>
      <dgm:t>
        <a:bodyPr/>
        <a:lstStyle/>
        <a:p>
          <a:endParaRPr lang="en-GB"/>
        </a:p>
      </dgm:t>
    </dgm:pt>
    <dgm:pt modelId="{4E4630DA-96F7-4EE7-95D1-0BADB1285ADE}">
      <dgm:prSet phldrT="[Text]"/>
      <dgm:spPr/>
      <dgm:t>
        <a:bodyPr/>
        <a:lstStyle/>
        <a:p>
          <a:r>
            <a:rPr lang="en-GB" b="1" dirty="0" smtClean="0"/>
            <a:t>Codi llais  </a:t>
          </a:r>
          <a:endParaRPr lang="cy-GB" b="1" dirty="0"/>
        </a:p>
      </dgm:t>
    </dgm:pt>
    <dgm:pt modelId="{BD247ED3-A69A-40AA-AABF-A29381F30E64}" type="parTrans" cxnId="{178897BC-5115-49AE-8995-E83A11E3626F}">
      <dgm:prSet/>
      <dgm:spPr/>
      <dgm:t>
        <a:bodyPr/>
        <a:lstStyle/>
        <a:p>
          <a:endParaRPr lang="en-GB"/>
        </a:p>
      </dgm:t>
    </dgm:pt>
    <dgm:pt modelId="{511167D9-9933-4BDF-A32A-CA1258D23422}" type="sibTrans" cxnId="{178897BC-5115-49AE-8995-E83A11E3626F}">
      <dgm:prSet/>
      <dgm:spPr/>
      <dgm:t>
        <a:bodyPr/>
        <a:lstStyle/>
        <a:p>
          <a:endParaRPr lang="en-GB"/>
        </a:p>
      </dgm:t>
    </dgm:pt>
    <dgm:pt modelId="{DD16F1AF-A8CA-4913-97B1-D7B8AF80E3D0}">
      <dgm:prSet phldrT="[Text]"/>
      <dgm:spPr/>
      <dgm:t>
        <a:bodyPr/>
        <a:lstStyle/>
        <a:p>
          <a:r>
            <a:rPr lang="en-GB" b="1" dirty="0" smtClean="0"/>
            <a:t>Diogelu</a:t>
          </a:r>
          <a:endParaRPr lang="cy-GB" b="1" dirty="0"/>
        </a:p>
      </dgm:t>
    </dgm:pt>
    <dgm:pt modelId="{2549814A-4A6A-436E-903E-55F1B15FB1A7}" type="parTrans" cxnId="{1218A5EE-D897-452E-9BFD-EE3D81A04FC4}">
      <dgm:prSet/>
      <dgm:spPr/>
      <dgm:t>
        <a:bodyPr/>
        <a:lstStyle/>
        <a:p>
          <a:endParaRPr lang="en-GB"/>
        </a:p>
      </dgm:t>
    </dgm:pt>
    <dgm:pt modelId="{7DD56DC8-D113-4F4C-AAD0-BC80258816D1}" type="sibTrans" cxnId="{1218A5EE-D897-452E-9BFD-EE3D81A04FC4}">
      <dgm:prSet/>
      <dgm:spPr/>
      <dgm:t>
        <a:bodyPr/>
        <a:lstStyle/>
        <a:p>
          <a:endParaRPr lang="en-GB"/>
        </a:p>
      </dgm:t>
    </dgm:pt>
    <dgm:pt modelId="{350A8EEB-892B-4229-93D5-DAD80C407F44}">
      <dgm:prSet/>
      <dgm:spPr/>
      <dgm:t>
        <a:bodyPr/>
        <a:lstStyle/>
        <a:p>
          <a:r>
            <a:rPr lang="en-GB" b="1" dirty="0" smtClean="0"/>
            <a:t>Galluogi</a:t>
          </a:r>
          <a:endParaRPr lang="cy-GB" b="1" dirty="0"/>
        </a:p>
      </dgm:t>
    </dgm:pt>
    <dgm:pt modelId="{1FED0FAD-A2D3-4396-AB0C-E75A9237ED0C}" type="parTrans" cxnId="{793F251E-F009-4A54-9A56-477F060A34B1}">
      <dgm:prSet/>
      <dgm:spPr/>
      <dgm:t>
        <a:bodyPr/>
        <a:lstStyle/>
        <a:p>
          <a:endParaRPr lang="en-GB"/>
        </a:p>
      </dgm:t>
    </dgm:pt>
    <dgm:pt modelId="{318A1288-2955-4F71-AE51-D81DDC38BAA0}" type="sibTrans" cxnId="{793F251E-F009-4A54-9A56-477F060A34B1}">
      <dgm:prSet/>
      <dgm:spPr/>
      <dgm:t>
        <a:bodyPr/>
        <a:lstStyle/>
        <a:p>
          <a:endParaRPr lang="en-GB"/>
        </a:p>
      </dgm:t>
    </dgm:pt>
    <dgm:pt modelId="{849C2A24-5D71-48DC-BFB6-149B654F8650}">
      <dgm:prSet/>
      <dgm:spPr/>
      <dgm:t>
        <a:bodyPr/>
        <a:lstStyle/>
        <a:p>
          <a:r>
            <a:rPr lang="en-GB" b="1" dirty="0" smtClean="0"/>
            <a:t>Cefnogi</a:t>
          </a:r>
          <a:endParaRPr lang="cy-GB" b="1" dirty="0"/>
        </a:p>
      </dgm:t>
    </dgm:pt>
    <dgm:pt modelId="{E0928A94-4566-4760-ABBF-FC16FDCC051E}" type="parTrans" cxnId="{C479FF2F-521F-4B7E-A3EF-B4E82A236D06}">
      <dgm:prSet/>
      <dgm:spPr/>
      <dgm:t>
        <a:bodyPr/>
        <a:lstStyle/>
        <a:p>
          <a:endParaRPr lang="en-GB"/>
        </a:p>
      </dgm:t>
    </dgm:pt>
    <dgm:pt modelId="{A51B4924-1762-4BC2-9BA8-805BE42138E9}" type="sibTrans" cxnId="{C479FF2F-521F-4B7E-A3EF-B4E82A236D06}">
      <dgm:prSet/>
      <dgm:spPr/>
      <dgm:t>
        <a:bodyPr/>
        <a:lstStyle/>
        <a:p>
          <a:endParaRPr lang="en-GB"/>
        </a:p>
      </dgm:t>
    </dgm:pt>
    <dgm:pt modelId="{4EA561C0-252F-4BD4-921F-E29F49A3FDE9}" type="pres">
      <dgm:prSet presAssocID="{5C2F70C4-2C2D-49DA-BC52-E1E102C1E5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64E671-8512-44AD-8A78-536324D3011D}" type="pres">
      <dgm:prSet presAssocID="{66B8551A-B194-41BF-A1B3-B34486C460E5}" presName="node" presStyleLbl="node1" presStyleIdx="0" presStyleCnt="5" custScaleX="175293" custScaleY="126505" custRadScaleRad="114958" custRadScaleInc="15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066C97-6976-4784-B0E3-6FB2814068D7}" type="pres">
      <dgm:prSet presAssocID="{66B8551A-B194-41BF-A1B3-B34486C460E5}" presName="spNode" presStyleCnt="0"/>
      <dgm:spPr/>
      <dgm:t>
        <a:bodyPr/>
        <a:lstStyle/>
        <a:p>
          <a:endParaRPr lang="en-GB"/>
        </a:p>
      </dgm:t>
    </dgm:pt>
    <dgm:pt modelId="{33923592-7D6F-4D6E-A71C-D1D927A8F946}" type="pres">
      <dgm:prSet presAssocID="{363A7F2F-35E7-4F7B-B40A-0391FC1C1BA4}" presName="sibTrans" presStyleLbl="sibTrans1D1" presStyleIdx="0" presStyleCnt="5"/>
      <dgm:spPr/>
      <dgm:t>
        <a:bodyPr/>
        <a:lstStyle/>
        <a:p>
          <a:endParaRPr lang="en-GB"/>
        </a:p>
      </dgm:t>
    </dgm:pt>
    <dgm:pt modelId="{EAECE253-480A-4574-BF72-CAF1297FE814}" type="pres">
      <dgm:prSet presAssocID="{4E4630DA-96F7-4EE7-95D1-0BADB1285ADE}" presName="node" presStyleLbl="node1" presStyleIdx="1" presStyleCnt="5" custScaleX="1696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AC7B45-4E01-413D-BA8C-01C2F19EE252}" type="pres">
      <dgm:prSet presAssocID="{4E4630DA-96F7-4EE7-95D1-0BADB1285ADE}" presName="spNode" presStyleCnt="0"/>
      <dgm:spPr/>
      <dgm:t>
        <a:bodyPr/>
        <a:lstStyle/>
        <a:p>
          <a:endParaRPr lang="en-GB"/>
        </a:p>
      </dgm:t>
    </dgm:pt>
    <dgm:pt modelId="{3BCF821B-6172-4F12-9129-C8B26060CED8}" type="pres">
      <dgm:prSet presAssocID="{511167D9-9933-4BDF-A32A-CA1258D23422}" presName="sibTrans" presStyleLbl="sibTrans1D1" presStyleIdx="1" presStyleCnt="5"/>
      <dgm:spPr/>
      <dgm:t>
        <a:bodyPr/>
        <a:lstStyle/>
        <a:p>
          <a:endParaRPr lang="en-GB"/>
        </a:p>
      </dgm:t>
    </dgm:pt>
    <dgm:pt modelId="{44D76A21-886B-4A37-90AF-2AAC788410DA}" type="pres">
      <dgm:prSet presAssocID="{DD16F1AF-A8CA-4913-97B1-D7B8AF80E3D0}" presName="node" presStyleLbl="node1" presStyleIdx="2" presStyleCnt="5" custScaleX="157250" custRadScaleRad="102488" custRadScaleInc="-74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1F2449-9337-4C63-9B51-27E6591A90E6}" type="pres">
      <dgm:prSet presAssocID="{DD16F1AF-A8CA-4913-97B1-D7B8AF80E3D0}" presName="spNode" presStyleCnt="0"/>
      <dgm:spPr/>
      <dgm:t>
        <a:bodyPr/>
        <a:lstStyle/>
        <a:p>
          <a:endParaRPr lang="en-GB"/>
        </a:p>
      </dgm:t>
    </dgm:pt>
    <dgm:pt modelId="{A09FFCA4-7246-49BD-B610-B2477202837A}" type="pres">
      <dgm:prSet presAssocID="{7DD56DC8-D113-4F4C-AAD0-BC80258816D1}" presName="sibTrans" presStyleLbl="sibTrans1D1" presStyleIdx="2" presStyleCnt="5"/>
      <dgm:spPr/>
      <dgm:t>
        <a:bodyPr/>
        <a:lstStyle/>
        <a:p>
          <a:endParaRPr lang="en-GB"/>
        </a:p>
      </dgm:t>
    </dgm:pt>
    <dgm:pt modelId="{87A565F5-440E-42AA-BE05-C4222F9D8101}" type="pres">
      <dgm:prSet presAssocID="{350A8EEB-892B-4229-93D5-DAD80C407F44}" presName="node" presStyleLbl="node1" presStyleIdx="3" presStyleCnt="5" custScaleX="186309" custRadScaleRad="101081" custRadScaleInc="72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FEB669-2518-4EE8-AB7A-70A70FDCDEF2}" type="pres">
      <dgm:prSet presAssocID="{350A8EEB-892B-4229-93D5-DAD80C407F44}" presName="spNode" presStyleCnt="0"/>
      <dgm:spPr/>
      <dgm:t>
        <a:bodyPr/>
        <a:lstStyle/>
        <a:p>
          <a:endParaRPr lang="en-GB"/>
        </a:p>
      </dgm:t>
    </dgm:pt>
    <dgm:pt modelId="{26E7D79D-1C10-4FA6-81FB-3955A2FAE56C}" type="pres">
      <dgm:prSet presAssocID="{318A1288-2955-4F71-AE51-D81DDC38BAA0}" presName="sibTrans" presStyleLbl="sibTrans1D1" presStyleIdx="3" presStyleCnt="5"/>
      <dgm:spPr/>
      <dgm:t>
        <a:bodyPr/>
        <a:lstStyle/>
        <a:p>
          <a:endParaRPr lang="en-GB"/>
        </a:p>
      </dgm:t>
    </dgm:pt>
    <dgm:pt modelId="{3C8B2BF1-54F3-4559-8F19-D30F3CE39752}" type="pres">
      <dgm:prSet presAssocID="{849C2A24-5D71-48DC-BFB6-149B654F8650}" presName="node" presStyleLbl="node1" presStyleIdx="4" presStyleCnt="5" custScaleX="187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97EEA-1E76-4AB6-BD0B-5B72F34C0C5E}" type="pres">
      <dgm:prSet presAssocID="{849C2A24-5D71-48DC-BFB6-149B654F8650}" presName="spNode" presStyleCnt="0"/>
      <dgm:spPr/>
      <dgm:t>
        <a:bodyPr/>
        <a:lstStyle/>
        <a:p>
          <a:endParaRPr lang="en-GB"/>
        </a:p>
      </dgm:t>
    </dgm:pt>
    <dgm:pt modelId="{2BA20023-4DFF-4B8B-B560-C83DDF2E769B}" type="pres">
      <dgm:prSet presAssocID="{A51B4924-1762-4BC2-9BA8-805BE42138E9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EB725401-9B4D-4775-A6B3-C85E781B6EA6}" type="presOf" srcId="{511167D9-9933-4BDF-A32A-CA1258D23422}" destId="{3BCF821B-6172-4F12-9129-C8B26060CED8}" srcOrd="0" destOrd="0" presId="urn:microsoft.com/office/officeart/2005/8/layout/cycle6"/>
    <dgm:cxn modelId="{C479FF2F-521F-4B7E-A3EF-B4E82A236D06}" srcId="{5C2F70C4-2C2D-49DA-BC52-E1E102C1E5C4}" destId="{849C2A24-5D71-48DC-BFB6-149B654F8650}" srcOrd="4" destOrd="0" parTransId="{E0928A94-4566-4760-ABBF-FC16FDCC051E}" sibTransId="{A51B4924-1762-4BC2-9BA8-805BE42138E9}"/>
    <dgm:cxn modelId="{59D17CFE-E61A-4CDF-924C-1394B36A00BB}" type="presOf" srcId="{A51B4924-1762-4BC2-9BA8-805BE42138E9}" destId="{2BA20023-4DFF-4B8B-B560-C83DDF2E769B}" srcOrd="0" destOrd="0" presId="urn:microsoft.com/office/officeart/2005/8/layout/cycle6"/>
    <dgm:cxn modelId="{E3F52B44-E678-40F2-95C7-513D148E9DBB}" type="presOf" srcId="{363A7F2F-35E7-4F7B-B40A-0391FC1C1BA4}" destId="{33923592-7D6F-4D6E-A71C-D1D927A8F946}" srcOrd="0" destOrd="0" presId="urn:microsoft.com/office/officeart/2005/8/layout/cycle6"/>
    <dgm:cxn modelId="{7F93165D-2C08-4B98-AA0B-2EA951D044D1}" type="presOf" srcId="{849C2A24-5D71-48DC-BFB6-149B654F8650}" destId="{3C8B2BF1-54F3-4559-8F19-D30F3CE39752}" srcOrd="0" destOrd="0" presId="urn:microsoft.com/office/officeart/2005/8/layout/cycle6"/>
    <dgm:cxn modelId="{AB3D9537-66B4-4FEA-A10A-3E7C39CD24F5}" type="presOf" srcId="{350A8EEB-892B-4229-93D5-DAD80C407F44}" destId="{87A565F5-440E-42AA-BE05-C4222F9D8101}" srcOrd="0" destOrd="0" presId="urn:microsoft.com/office/officeart/2005/8/layout/cycle6"/>
    <dgm:cxn modelId="{793F251E-F009-4A54-9A56-477F060A34B1}" srcId="{5C2F70C4-2C2D-49DA-BC52-E1E102C1E5C4}" destId="{350A8EEB-892B-4229-93D5-DAD80C407F44}" srcOrd="3" destOrd="0" parTransId="{1FED0FAD-A2D3-4396-AB0C-E75A9237ED0C}" sibTransId="{318A1288-2955-4F71-AE51-D81DDC38BAA0}"/>
    <dgm:cxn modelId="{8C49D445-F380-4A86-A2EF-7BD1A1022101}" type="presOf" srcId="{DD16F1AF-A8CA-4913-97B1-D7B8AF80E3D0}" destId="{44D76A21-886B-4A37-90AF-2AAC788410DA}" srcOrd="0" destOrd="0" presId="urn:microsoft.com/office/officeart/2005/8/layout/cycle6"/>
    <dgm:cxn modelId="{32F001F3-3708-45F4-88B2-EFA19FF45D7F}" type="presOf" srcId="{4E4630DA-96F7-4EE7-95D1-0BADB1285ADE}" destId="{EAECE253-480A-4574-BF72-CAF1297FE814}" srcOrd="0" destOrd="0" presId="urn:microsoft.com/office/officeart/2005/8/layout/cycle6"/>
    <dgm:cxn modelId="{178897BC-5115-49AE-8995-E83A11E3626F}" srcId="{5C2F70C4-2C2D-49DA-BC52-E1E102C1E5C4}" destId="{4E4630DA-96F7-4EE7-95D1-0BADB1285ADE}" srcOrd="1" destOrd="0" parTransId="{BD247ED3-A69A-40AA-AABF-A29381F30E64}" sibTransId="{511167D9-9933-4BDF-A32A-CA1258D23422}"/>
    <dgm:cxn modelId="{1218A5EE-D897-452E-9BFD-EE3D81A04FC4}" srcId="{5C2F70C4-2C2D-49DA-BC52-E1E102C1E5C4}" destId="{DD16F1AF-A8CA-4913-97B1-D7B8AF80E3D0}" srcOrd="2" destOrd="0" parTransId="{2549814A-4A6A-436E-903E-55F1B15FB1A7}" sibTransId="{7DD56DC8-D113-4F4C-AAD0-BC80258816D1}"/>
    <dgm:cxn modelId="{5B22B884-265D-481E-9166-7D2790290E67}" srcId="{5C2F70C4-2C2D-49DA-BC52-E1E102C1E5C4}" destId="{66B8551A-B194-41BF-A1B3-B34486C460E5}" srcOrd="0" destOrd="0" parTransId="{AD86EB17-F9D6-445C-BBDD-8D66B52C4040}" sibTransId="{363A7F2F-35E7-4F7B-B40A-0391FC1C1BA4}"/>
    <dgm:cxn modelId="{2C2BD701-4F13-401D-AD58-D084E551B2D2}" type="presOf" srcId="{5C2F70C4-2C2D-49DA-BC52-E1E102C1E5C4}" destId="{4EA561C0-252F-4BD4-921F-E29F49A3FDE9}" srcOrd="0" destOrd="0" presId="urn:microsoft.com/office/officeart/2005/8/layout/cycle6"/>
    <dgm:cxn modelId="{DEE796F4-15DC-46E6-81B6-1ECC8FB12A92}" type="presOf" srcId="{66B8551A-B194-41BF-A1B3-B34486C460E5}" destId="{D864E671-8512-44AD-8A78-536324D3011D}" srcOrd="0" destOrd="0" presId="urn:microsoft.com/office/officeart/2005/8/layout/cycle6"/>
    <dgm:cxn modelId="{2C814B9D-41EF-4D54-B924-17784DF005EA}" type="presOf" srcId="{7DD56DC8-D113-4F4C-AAD0-BC80258816D1}" destId="{A09FFCA4-7246-49BD-B610-B2477202837A}" srcOrd="0" destOrd="0" presId="urn:microsoft.com/office/officeart/2005/8/layout/cycle6"/>
    <dgm:cxn modelId="{5501984C-22F3-4AEC-ABF9-26C31DD23240}" type="presOf" srcId="{318A1288-2955-4F71-AE51-D81DDC38BAA0}" destId="{26E7D79D-1C10-4FA6-81FB-3955A2FAE56C}" srcOrd="0" destOrd="0" presId="urn:microsoft.com/office/officeart/2005/8/layout/cycle6"/>
    <dgm:cxn modelId="{7E5E081C-A741-45D0-A52D-E4D22BE4FA9C}" type="presParOf" srcId="{4EA561C0-252F-4BD4-921F-E29F49A3FDE9}" destId="{D864E671-8512-44AD-8A78-536324D3011D}" srcOrd="0" destOrd="0" presId="urn:microsoft.com/office/officeart/2005/8/layout/cycle6"/>
    <dgm:cxn modelId="{79980328-2272-411F-AE2B-CEEBF0C99AA8}" type="presParOf" srcId="{4EA561C0-252F-4BD4-921F-E29F49A3FDE9}" destId="{03066C97-6976-4784-B0E3-6FB2814068D7}" srcOrd="1" destOrd="0" presId="urn:microsoft.com/office/officeart/2005/8/layout/cycle6"/>
    <dgm:cxn modelId="{8982C645-39DF-44DE-8B4B-F35F637BBDB9}" type="presParOf" srcId="{4EA561C0-252F-4BD4-921F-E29F49A3FDE9}" destId="{33923592-7D6F-4D6E-A71C-D1D927A8F946}" srcOrd="2" destOrd="0" presId="urn:microsoft.com/office/officeart/2005/8/layout/cycle6"/>
    <dgm:cxn modelId="{596373E9-0223-48E3-87D5-4514219B591A}" type="presParOf" srcId="{4EA561C0-252F-4BD4-921F-E29F49A3FDE9}" destId="{EAECE253-480A-4574-BF72-CAF1297FE814}" srcOrd="3" destOrd="0" presId="urn:microsoft.com/office/officeart/2005/8/layout/cycle6"/>
    <dgm:cxn modelId="{DDD135C8-3537-493D-8776-C77B78C80A3C}" type="presParOf" srcId="{4EA561C0-252F-4BD4-921F-E29F49A3FDE9}" destId="{63AC7B45-4E01-413D-BA8C-01C2F19EE252}" srcOrd="4" destOrd="0" presId="urn:microsoft.com/office/officeart/2005/8/layout/cycle6"/>
    <dgm:cxn modelId="{F267FB5D-1B9F-4001-9F3C-1C283C17D18B}" type="presParOf" srcId="{4EA561C0-252F-4BD4-921F-E29F49A3FDE9}" destId="{3BCF821B-6172-4F12-9129-C8B26060CED8}" srcOrd="5" destOrd="0" presId="urn:microsoft.com/office/officeart/2005/8/layout/cycle6"/>
    <dgm:cxn modelId="{200FB383-96D2-4D2D-B729-FACF2DA1625F}" type="presParOf" srcId="{4EA561C0-252F-4BD4-921F-E29F49A3FDE9}" destId="{44D76A21-886B-4A37-90AF-2AAC788410DA}" srcOrd="6" destOrd="0" presId="urn:microsoft.com/office/officeart/2005/8/layout/cycle6"/>
    <dgm:cxn modelId="{044041ED-2DE2-43C0-B95E-075CDA76B8B5}" type="presParOf" srcId="{4EA561C0-252F-4BD4-921F-E29F49A3FDE9}" destId="{261F2449-9337-4C63-9B51-27E6591A90E6}" srcOrd="7" destOrd="0" presId="urn:microsoft.com/office/officeart/2005/8/layout/cycle6"/>
    <dgm:cxn modelId="{94358B88-9492-4490-B8C6-D921C9BEF3C1}" type="presParOf" srcId="{4EA561C0-252F-4BD4-921F-E29F49A3FDE9}" destId="{A09FFCA4-7246-49BD-B610-B2477202837A}" srcOrd="8" destOrd="0" presId="urn:microsoft.com/office/officeart/2005/8/layout/cycle6"/>
    <dgm:cxn modelId="{89C1809F-048A-43F5-8DC2-0CFC70ACD7BB}" type="presParOf" srcId="{4EA561C0-252F-4BD4-921F-E29F49A3FDE9}" destId="{87A565F5-440E-42AA-BE05-C4222F9D8101}" srcOrd="9" destOrd="0" presId="urn:microsoft.com/office/officeart/2005/8/layout/cycle6"/>
    <dgm:cxn modelId="{17450E75-DD79-4EEC-9C0E-237D3D02830C}" type="presParOf" srcId="{4EA561C0-252F-4BD4-921F-E29F49A3FDE9}" destId="{42FEB669-2518-4EE8-AB7A-70A70FDCDEF2}" srcOrd="10" destOrd="0" presId="urn:microsoft.com/office/officeart/2005/8/layout/cycle6"/>
    <dgm:cxn modelId="{3331375E-7070-41EA-B465-8471A3E65EFE}" type="presParOf" srcId="{4EA561C0-252F-4BD4-921F-E29F49A3FDE9}" destId="{26E7D79D-1C10-4FA6-81FB-3955A2FAE56C}" srcOrd="11" destOrd="0" presId="urn:microsoft.com/office/officeart/2005/8/layout/cycle6"/>
    <dgm:cxn modelId="{3DF3168E-3B81-461D-8C45-0ED7AD6A8822}" type="presParOf" srcId="{4EA561C0-252F-4BD4-921F-E29F49A3FDE9}" destId="{3C8B2BF1-54F3-4559-8F19-D30F3CE39752}" srcOrd="12" destOrd="0" presId="urn:microsoft.com/office/officeart/2005/8/layout/cycle6"/>
    <dgm:cxn modelId="{1EEB8EB3-AFA0-4E9A-9DCA-28DBA885AD1C}" type="presParOf" srcId="{4EA561C0-252F-4BD4-921F-E29F49A3FDE9}" destId="{36597EEA-1E76-4AB6-BD0B-5B72F34C0C5E}" srcOrd="13" destOrd="0" presId="urn:microsoft.com/office/officeart/2005/8/layout/cycle6"/>
    <dgm:cxn modelId="{46C716DF-C08B-46E8-86D4-2C960D068934}" type="presParOf" srcId="{4EA561C0-252F-4BD4-921F-E29F49A3FDE9}" destId="{2BA20023-4DFF-4B8B-B560-C83DDF2E769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FC7EA-F785-465A-86B2-249F779B155D}" type="doc">
      <dgm:prSet loTypeId="urn:microsoft.com/office/officeart/2005/8/layout/default#1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AEAC68C2-37D9-4E2F-85B6-97FBA3290D57}">
      <dgm:prSet phldrT="[Text]"/>
      <dgm:spPr/>
      <dgm:t>
        <a:bodyPr/>
        <a:lstStyle/>
        <a:p>
          <a:r>
            <a:rPr lang="en-GB" b="1" dirty="0" smtClean="0"/>
            <a:t>Cyfeillio </a:t>
          </a:r>
          <a:endParaRPr lang="cy-GB" b="1" dirty="0"/>
        </a:p>
      </dgm:t>
    </dgm:pt>
    <dgm:pt modelId="{15F638B9-230A-4B12-83B8-A8E208983338}" type="parTrans" cxnId="{A2548E87-3211-432A-8577-802E027B1234}">
      <dgm:prSet/>
      <dgm:spPr/>
      <dgm:t>
        <a:bodyPr/>
        <a:lstStyle/>
        <a:p>
          <a:endParaRPr lang="en-GB"/>
        </a:p>
      </dgm:t>
    </dgm:pt>
    <dgm:pt modelId="{3F8D61A9-B31C-4C31-A4DC-15412AD04DFD}" type="sibTrans" cxnId="{A2548E87-3211-432A-8577-802E027B1234}">
      <dgm:prSet/>
      <dgm:spPr/>
      <dgm:t>
        <a:bodyPr/>
        <a:lstStyle/>
        <a:p>
          <a:endParaRPr lang="en-GB"/>
        </a:p>
      </dgm:t>
    </dgm:pt>
    <dgm:pt modelId="{0A4F19D8-660F-4287-B021-2CE4BF761AA2}">
      <dgm:prSet phldrT="[Text]"/>
      <dgm:spPr/>
      <dgm:t>
        <a:bodyPr/>
        <a:lstStyle/>
        <a:p>
          <a:r>
            <a:rPr lang="en-GB" b="1" dirty="0" smtClean="0"/>
            <a:t>Cynghori</a:t>
          </a:r>
          <a:endParaRPr lang="cy-GB" b="1" dirty="0"/>
        </a:p>
      </dgm:t>
    </dgm:pt>
    <dgm:pt modelId="{415695AE-EAC4-482F-AA92-A046ED2428DE}" type="parTrans" cxnId="{8BB4F4B5-E08E-4F52-8D97-1AB2A3A785DA}">
      <dgm:prSet/>
      <dgm:spPr/>
      <dgm:t>
        <a:bodyPr/>
        <a:lstStyle/>
        <a:p>
          <a:endParaRPr lang="en-GB"/>
        </a:p>
      </dgm:t>
    </dgm:pt>
    <dgm:pt modelId="{95E0BF88-F44C-41A8-A275-74391D3E7B09}" type="sibTrans" cxnId="{8BB4F4B5-E08E-4F52-8D97-1AB2A3A785DA}">
      <dgm:prSet/>
      <dgm:spPr/>
      <dgm:t>
        <a:bodyPr/>
        <a:lstStyle/>
        <a:p>
          <a:endParaRPr lang="en-GB"/>
        </a:p>
      </dgm:t>
    </dgm:pt>
    <dgm:pt modelId="{F88A376B-935F-4E39-A099-8F531E85F8A6}">
      <dgm:prSet phldrT="[Text]"/>
      <dgm:spPr/>
      <dgm:t>
        <a:bodyPr/>
        <a:lstStyle/>
        <a:p>
          <a:r>
            <a:rPr lang="en-GB" b="1" dirty="0" smtClean="0"/>
            <a:t>Dewisiadau</a:t>
          </a:r>
          <a:endParaRPr lang="cy-GB" b="1" dirty="0"/>
        </a:p>
      </dgm:t>
    </dgm:pt>
    <dgm:pt modelId="{3C43AAC2-9951-4FBD-BE70-00053B8F8666}" type="parTrans" cxnId="{61D57BEE-673D-4224-AE94-C4BBEB3A19D3}">
      <dgm:prSet/>
      <dgm:spPr/>
      <dgm:t>
        <a:bodyPr/>
        <a:lstStyle/>
        <a:p>
          <a:endParaRPr lang="en-GB"/>
        </a:p>
      </dgm:t>
    </dgm:pt>
    <dgm:pt modelId="{6AD2BB78-3DB1-4E7B-B35C-3066BC82C02B}" type="sibTrans" cxnId="{61D57BEE-673D-4224-AE94-C4BBEB3A19D3}">
      <dgm:prSet/>
      <dgm:spPr/>
      <dgm:t>
        <a:bodyPr/>
        <a:lstStyle/>
        <a:p>
          <a:endParaRPr lang="en-GB"/>
        </a:p>
      </dgm:t>
    </dgm:pt>
    <dgm:pt modelId="{8A8A9C9C-5EB7-48E0-A074-98084250CC12}">
      <dgm:prSet phldrT="[Text]"/>
      <dgm:spPr/>
      <dgm:t>
        <a:bodyPr/>
        <a:lstStyle/>
        <a:p>
          <a:r>
            <a:rPr lang="en-GB" b="1" dirty="0" smtClean="0"/>
            <a:t>Cyfryngu</a:t>
          </a:r>
          <a:endParaRPr lang="cy-GB" b="1" dirty="0"/>
        </a:p>
      </dgm:t>
    </dgm:pt>
    <dgm:pt modelId="{D377640F-35E5-4F72-ACB8-B22EDA6B9F9F}" type="parTrans" cxnId="{B5FEB066-B9BE-4D83-B994-882B673677B4}">
      <dgm:prSet/>
      <dgm:spPr/>
      <dgm:t>
        <a:bodyPr/>
        <a:lstStyle/>
        <a:p>
          <a:endParaRPr lang="en-GB"/>
        </a:p>
      </dgm:t>
    </dgm:pt>
    <dgm:pt modelId="{5BFF5BBB-AAC1-4EBF-B2BB-E24FA9115FE5}" type="sibTrans" cxnId="{B5FEB066-B9BE-4D83-B994-882B673677B4}">
      <dgm:prSet/>
      <dgm:spPr/>
      <dgm:t>
        <a:bodyPr/>
        <a:lstStyle/>
        <a:p>
          <a:endParaRPr lang="en-GB"/>
        </a:p>
      </dgm:t>
    </dgm:pt>
    <dgm:pt modelId="{4D768063-8772-4851-B273-7114FD2EF81E}">
      <dgm:prSet phldrT="[Text]"/>
      <dgm:spPr/>
      <dgm:t>
        <a:bodyPr/>
        <a:lstStyle/>
        <a:p>
          <a:r>
            <a:rPr lang="en-GB" b="1" dirty="0" smtClean="0"/>
            <a:t>Cefnogaeth gyfreithiol</a:t>
          </a:r>
          <a:endParaRPr lang="cy-GB" b="1" dirty="0"/>
        </a:p>
      </dgm:t>
    </dgm:pt>
    <dgm:pt modelId="{C2D07A39-C339-4ADE-96D0-DD302D224FB1}" type="parTrans" cxnId="{5CA33F77-E193-44B5-8EA5-7D27B8757206}">
      <dgm:prSet/>
      <dgm:spPr/>
      <dgm:t>
        <a:bodyPr/>
        <a:lstStyle/>
        <a:p>
          <a:endParaRPr lang="en-GB"/>
        </a:p>
      </dgm:t>
    </dgm:pt>
    <dgm:pt modelId="{37499AD0-98E8-43A4-9917-24698637F244}" type="sibTrans" cxnId="{5CA33F77-E193-44B5-8EA5-7D27B8757206}">
      <dgm:prSet/>
      <dgm:spPr/>
      <dgm:t>
        <a:bodyPr/>
        <a:lstStyle/>
        <a:p>
          <a:endParaRPr lang="en-GB"/>
        </a:p>
      </dgm:t>
    </dgm:pt>
    <dgm:pt modelId="{83616EC6-D71A-408D-8BA5-291821693F92}">
      <dgm:prSet/>
      <dgm:spPr/>
      <dgm:t>
        <a:bodyPr/>
        <a:lstStyle/>
        <a:p>
          <a:r>
            <a:rPr lang="en-GB" b="1" dirty="0" smtClean="0"/>
            <a:t>Hawliau</a:t>
          </a:r>
          <a:endParaRPr lang="cy-GB" b="1" dirty="0"/>
        </a:p>
      </dgm:t>
    </dgm:pt>
    <dgm:pt modelId="{6C68DCA2-3334-4F53-81DC-1624CE80D5ED}" type="parTrans" cxnId="{6D7480EA-6EAB-401E-BE86-80D1CF8EC407}">
      <dgm:prSet/>
      <dgm:spPr/>
      <dgm:t>
        <a:bodyPr/>
        <a:lstStyle/>
        <a:p>
          <a:endParaRPr lang="en-GB"/>
        </a:p>
      </dgm:t>
    </dgm:pt>
    <dgm:pt modelId="{99907FC0-B807-47CA-B0BB-D6DE6293E0D1}" type="sibTrans" cxnId="{6D7480EA-6EAB-401E-BE86-80D1CF8EC407}">
      <dgm:prSet/>
      <dgm:spPr/>
      <dgm:t>
        <a:bodyPr/>
        <a:lstStyle/>
        <a:p>
          <a:endParaRPr lang="en-GB"/>
        </a:p>
      </dgm:t>
    </dgm:pt>
    <dgm:pt modelId="{1ED921C7-8048-4BAB-8997-CA562DEE077D}">
      <dgm:prSet/>
      <dgm:spPr/>
      <dgm:t>
        <a:bodyPr/>
        <a:lstStyle/>
        <a:p>
          <a:r>
            <a:rPr lang="en-GB" b="1" dirty="0" smtClean="0"/>
            <a:t>Cyngor</a:t>
          </a:r>
          <a:endParaRPr lang="cy-GB" b="1" dirty="0"/>
        </a:p>
      </dgm:t>
    </dgm:pt>
    <dgm:pt modelId="{1DBFC52F-7265-4174-9B6C-957389471672}" type="parTrans" cxnId="{90CC6CCA-135A-4EC9-949F-680B81B13F7E}">
      <dgm:prSet/>
      <dgm:spPr/>
      <dgm:t>
        <a:bodyPr/>
        <a:lstStyle/>
        <a:p>
          <a:endParaRPr lang="en-GB"/>
        </a:p>
      </dgm:t>
    </dgm:pt>
    <dgm:pt modelId="{34B5EF5F-EE12-4905-A95D-806C148F2DC4}" type="sibTrans" cxnId="{90CC6CCA-135A-4EC9-949F-680B81B13F7E}">
      <dgm:prSet/>
      <dgm:spPr/>
      <dgm:t>
        <a:bodyPr/>
        <a:lstStyle/>
        <a:p>
          <a:endParaRPr lang="en-GB"/>
        </a:p>
      </dgm:t>
    </dgm:pt>
    <dgm:pt modelId="{62FB062B-D6F2-4625-9B0E-08876E604D3A}">
      <dgm:prSet/>
      <dgm:spPr/>
      <dgm:t>
        <a:bodyPr/>
        <a:lstStyle/>
        <a:p>
          <a:r>
            <a:rPr lang="en-GB" b="1" dirty="0" smtClean="0"/>
            <a:t>Cael llais</a:t>
          </a:r>
          <a:endParaRPr lang="cy-GB" b="1" dirty="0"/>
        </a:p>
      </dgm:t>
    </dgm:pt>
    <dgm:pt modelId="{805C640A-68D4-49F0-A494-1ECED3745408}" type="parTrans" cxnId="{C81E4EDF-441D-4315-86DB-2BC4D60A719D}">
      <dgm:prSet/>
      <dgm:spPr/>
      <dgm:t>
        <a:bodyPr/>
        <a:lstStyle/>
        <a:p>
          <a:endParaRPr lang="en-GB"/>
        </a:p>
      </dgm:t>
    </dgm:pt>
    <dgm:pt modelId="{FF4B6C50-22F4-4B56-89B6-1475428A82CD}" type="sibTrans" cxnId="{C81E4EDF-441D-4315-86DB-2BC4D60A719D}">
      <dgm:prSet/>
      <dgm:spPr/>
      <dgm:t>
        <a:bodyPr/>
        <a:lstStyle/>
        <a:p>
          <a:endParaRPr lang="en-GB"/>
        </a:p>
      </dgm:t>
    </dgm:pt>
    <dgm:pt modelId="{2FA414FB-E391-47B1-98CE-4AE027393F32}">
      <dgm:prSet/>
      <dgm:spPr/>
      <dgm:t>
        <a:bodyPr/>
        <a:lstStyle/>
        <a:p>
          <a:r>
            <a:rPr lang="en-GB" b="1" dirty="0" smtClean="0"/>
            <a:t>Cymorth</a:t>
          </a:r>
          <a:endParaRPr lang="cy-GB" b="1" dirty="0"/>
        </a:p>
      </dgm:t>
    </dgm:pt>
    <dgm:pt modelId="{3C489DE9-97DD-4383-8A73-D461546EC612}" type="parTrans" cxnId="{2B471B57-98D9-4301-95B2-7F5FC6E98C78}">
      <dgm:prSet/>
      <dgm:spPr/>
      <dgm:t>
        <a:bodyPr/>
        <a:lstStyle/>
        <a:p>
          <a:endParaRPr lang="en-GB"/>
        </a:p>
      </dgm:t>
    </dgm:pt>
    <dgm:pt modelId="{499AA129-4EAB-41B5-A9A7-10F4F51B0B0F}" type="sibTrans" cxnId="{2B471B57-98D9-4301-95B2-7F5FC6E98C78}">
      <dgm:prSet/>
      <dgm:spPr/>
      <dgm:t>
        <a:bodyPr/>
        <a:lstStyle/>
        <a:p>
          <a:endParaRPr lang="en-GB"/>
        </a:p>
      </dgm:t>
    </dgm:pt>
    <dgm:pt modelId="{5FA746AE-0DF5-4FAE-B3A7-EEFC341E8881}">
      <dgm:prSet/>
      <dgm:spPr/>
      <dgm:t>
        <a:bodyPr/>
        <a:lstStyle/>
        <a:p>
          <a:r>
            <a:rPr lang="en-GB" b="1" dirty="0" smtClean="0"/>
            <a:t>Dibyniaeth</a:t>
          </a:r>
          <a:endParaRPr lang="cy-GB" b="1" dirty="0"/>
        </a:p>
      </dgm:t>
    </dgm:pt>
    <dgm:pt modelId="{E38C9167-BF2D-4BBA-B11D-0FD08E11193F}" type="parTrans" cxnId="{EFE3EA34-5C07-4627-B46E-644E4692114D}">
      <dgm:prSet/>
      <dgm:spPr/>
      <dgm:t>
        <a:bodyPr/>
        <a:lstStyle/>
        <a:p>
          <a:endParaRPr lang="en-GB"/>
        </a:p>
      </dgm:t>
    </dgm:pt>
    <dgm:pt modelId="{DE400201-BBDB-42CD-999A-98907A24E927}" type="sibTrans" cxnId="{EFE3EA34-5C07-4627-B46E-644E4692114D}">
      <dgm:prSet/>
      <dgm:spPr/>
      <dgm:t>
        <a:bodyPr/>
        <a:lstStyle/>
        <a:p>
          <a:endParaRPr lang="en-GB"/>
        </a:p>
      </dgm:t>
    </dgm:pt>
    <dgm:pt modelId="{736F29D1-EFC9-474F-A1F7-977541CB5FF9}">
      <dgm:prSet/>
      <dgm:spPr/>
      <dgm:t>
        <a:bodyPr/>
        <a:lstStyle/>
        <a:p>
          <a:r>
            <a:rPr lang="en-GB" b="1" dirty="0" smtClean="0"/>
            <a:t>Grymuso</a:t>
          </a:r>
          <a:endParaRPr lang="cy-GB" b="1" dirty="0"/>
        </a:p>
      </dgm:t>
    </dgm:pt>
    <dgm:pt modelId="{BCA44F97-AE61-41AF-99EF-8CD1BC428AA0}" type="parTrans" cxnId="{2B34A070-F313-40BC-AD8D-03A7458739AF}">
      <dgm:prSet/>
      <dgm:spPr/>
      <dgm:t>
        <a:bodyPr/>
        <a:lstStyle/>
        <a:p>
          <a:endParaRPr lang="en-GB"/>
        </a:p>
      </dgm:t>
    </dgm:pt>
    <dgm:pt modelId="{CD88FBF1-4FCD-4571-86DF-8D85CE9BFBAC}" type="sibTrans" cxnId="{2B34A070-F313-40BC-AD8D-03A7458739AF}">
      <dgm:prSet/>
      <dgm:spPr/>
      <dgm:t>
        <a:bodyPr/>
        <a:lstStyle/>
        <a:p>
          <a:endParaRPr lang="en-GB"/>
        </a:p>
      </dgm:t>
    </dgm:pt>
    <dgm:pt modelId="{7C9B5192-44F6-4A53-9FDF-A9E0F3E4AAA5}">
      <dgm:prSet/>
      <dgm:spPr/>
      <dgm:t>
        <a:bodyPr/>
        <a:lstStyle/>
        <a:p>
          <a:r>
            <a:rPr lang="en-GB" b="1" dirty="0" smtClean="0"/>
            <a:t>Diduedd</a:t>
          </a:r>
          <a:endParaRPr lang="cy-GB" b="1" dirty="0"/>
        </a:p>
      </dgm:t>
    </dgm:pt>
    <dgm:pt modelId="{2C14EB62-C5C0-4F5A-93E5-221C01E56DB9}" type="parTrans" cxnId="{E49D0B05-2C07-4ECB-A824-AF17A465C592}">
      <dgm:prSet/>
      <dgm:spPr/>
      <dgm:t>
        <a:bodyPr/>
        <a:lstStyle/>
        <a:p>
          <a:endParaRPr lang="en-GB"/>
        </a:p>
      </dgm:t>
    </dgm:pt>
    <dgm:pt modelId="{491B9D59-2242-4A3C-AB47-07D60140C186}" type="sibTrans" cxnId="{E49D0B05-2C07-4ECB-A824-AF17A465C592}">
      <dgm:prSet/>
      <dgm:spPr/>
      <dgm:t>
        <a:bodyPr/>
        <a:lstStyle/>
        <a:p>
          <a:endParaRPr lang="en-GB"/>
        </a:p>
      </dgm:t>
    </dgm:pt>
    <dgm:pt modelId="{1DA3FF22-3C1E-49C6-B239-1495DAD63753}">
      <dgm:prSet/>
      <dgm:spPr/>
      <dgm:t>
        <a:bodyPr/>
        <a:lstStyle/>
        <a:p>
          <a:r>
            <a:rPr lang="en-GB" b="1" dirty="0" smtClean="0"/>
            <a:t>I wneud penderfyniadau</a:t>
          </a:r>
          <a:endParaRPr lang="cy-GB" b="1" dirty="0"/>
        </a:p>
      </dgm:t>
    </dgm:pt>
    <dgm:pt modelId="{5C2CAE61-AEB3-46FD-9D1D-E5448D629234}" type="parTrans" cxnId="{622A1A09-A45F-4F8E-ABA5-7DCF6490E48F}">
      <dgm:prSet/>
      <dgm:spPr/>
      <dgm:t>
        <a:bodyPr/>
        <a:lstStyle/>
        <a:p>
          <a:endParaRPr lang="en-GB"/>
        </a:p>
      </dgm:t>
    </dgm:pt>
    <dgm:pt modelId="{C4114B37-6517-4DB3-96FD-E050A1083B5C}" type="sibTrans" cxnId="{622A1A09-A45F-4F8E-ABA5-7DCF6490E48F}">
      <dgm:prSet/>
      <dgm:spPr/>
      <dgm:t>
        <a:bodyPr/>
        <a:lstStyle/>
        <a:p>
          <a:endParaRPr lang="en-GB"/>
        </a:p>
      </dgm:t>
    </dgm:pt>
    <dgm:pt modelId="{07DD5C6B-F34D-4096-8496-08BDB25B0464}">
      <dgm:prSet/>
      <dgm:spPr/>
      <dgm:t>
        <a:bodyPr/>
        <a:lstStyle/>
        <a:p>
          <a:r>
            <a:rPr lang="en-GB" b="1" dirty="0" smtClean="0"/>
            <a:t>Cynrychiolaeth</a:t>
          </a:r>
          <a:endParaRPr lang="cy-GB" b="1" dirty="0"/>
        </a:p>
      </dgm:t>
    </dgm:pt>
    <dgm:pt modelId="{0FBE8B4F-9B15-4E84-8DE9-A3A444416B49}" type="parTrans" cxnId="{B28AFDDA-44E6-47E2-867A-F33BF5A59359}">
      <dgm:prSet/>
      <dgm:spPr/>
      <dgm:t>
        <a:bodyPr/>
        <a:lstStyle/>
        <a:p>
          <a:endParaRPr lang="en-GB"/>
        </a:p>
      </dgm:t>
    </dgm:pt>
    <dgm:pt modelId="{205376FB-05A1-434B-904D-3050FE7A7116}" type="sibTrans" cxnId="{B28AFDDA-44E6-47E2-867A-F33BF5A59359}">
      <dgm:prSet/>
      <dgm:spPr/>
      <dgm:t>
        <a:bodyPr/>
        <a:lstStyle/>
        <a:p>
          <a:endParaRPr lang="en-GB"/>
        </a:p>
      </dgm:t>
    </dgm:pt>
    <dgm:pt modelId="{B2A5CA51-B4FE-4FC8-9E80-168155EC16B3}" type="pres">
      <dgm:prSet presAssocID="{9EFFC7EA-F785-465A-86B2-249F779B15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1AB5EA-E7D2-4938-B47D-F99ADB0DF066}" type="pres">
      <dgm:prSet presAssocID="{AEAC68C2-37D9-4E2F-85B6-97FBA3290D57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A29AB-67AE-4CD1-986F-362418587C1F}" type="pres">
      <dgm:prSet presAssocID="{3F8D61A9-B31C-4C31-A4DC-15412AD04DFD}" presName="sibTrans" presStyleCnt="0"/>
      <dgm:spPr/>
      <dgm:t>
        <a:bodyPr/>
        <a:lstStyle/>
        <a:p>
          <a:endParaRPr lang="en-GB"/>
        </a:p>
      </dgm:t>
    </dgm:pt>
    <dgm:pt modelId="{FA51F544-8288-43F2-929D-BA3E076EA7E9}" type="pres">
      <dgm:prSet presAssocID="{0A4F19D8-660F-4287-B021-2CE4BF761AA2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3BFC83-6601-494A-B0CB-D2DE3D1CBD1B}" type="pres">
      <dgm:prSet presAssocID="{95E0BF88-F44C-41A8-A275-74391D3E7B09}" presName="sibTrans" presStyleCnt="0"/>
      <dgm:spPr/>
      <dgm:t>
        <a:bodyPr/>
        <a:lstStyle/>
        <a:p>
          <a:endParaRPr lang="en-GB"/>
        </a:p>
      </dgm:t>
    </dgm:pt>
    <dgm:pt modelId="{3E9621BB-3202-4D46-945D-A066E8DDD8F4}" type="pres">
      <dgm:prSet presAssocID="{F88A376B-935F-4E39-A099-8F531E85F8A6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95C2DC-23C2-4B98-B413-B8341C6A81FE}" type="pres">
      <dgm:prSet presAssocID="{6AD2BB78-3DB1-4E7B-B35C-3066BC82C02B}" presName="sibTrans" presStyleCnt="0"/>
      <dgm:spPr/>
      <dgm:t>
        <a:bodyPr/>
        <a:lstStyle/>
        <a:p>
          <a:endParaRPr lang="en-GB"/>
        </a:p>
      </dgm:t>
    </dgm:pt>
    <dgm:pt modelId="{303A6080-0145-4DFA-90E8-5C7348F40D10}" type="pres">
      <dgm:prSet presAssocID="{8A8A9C9C-5EB7-48E0-A074-98084250CC12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8683C-6357-4BB7-AB63-33893F9E294B}" type="pres">
      <dgm:prSet presAssocID="{5BFF5BBB-AAC1-4EBF-B2BB-E24FA9115FE5}" presName="sibTrans" presStyleCnt="0"/>
      <dgm:spPr/>
      <dgm:t>
        <a:bodyPr/>
        <a:lstStyle/>
        <a:p>
          <a:endParaRPr lang="en-GB"/>
        </a:p>
      </dgm:t>
    </dgm:pt>
    <dgm:pt modelId="{EDF09705-72B2-4D3A-9E63-268C8CFA683D}" type="pres">
      <dgm:prSet presAssocID="{4D768063-8772-4851-B273-7114FD2EF81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E78A10-2928-482E-B19F-11C06CA32603}" type="pres">
      <dgm:prSet presAssocID="{37499AD0-98E8-43A4-9917-24698637F244}" presName="sibTrans" presStyleCnt="0"/>
      <dgm:spPr/>
      <dgm:t>
        <a:bodyPr/>
        <a:lstStyle/>
        <a:p>
          <a:endParaRPr lang="en-GB"/>
        </a:p>
      </dgm:t>
    </dgm:pt>
    <dgm:pt modelId="{79466A2B-04AB-41E3-A489-84EA5A4441F7}" type="pres">
      <dgm:prSet presAssocID="{83616EC6-D71A-408D-8BA5-291821693F92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4181E6-4178-4997-B92D-0F5E1D61B03D}" type="pres">
      <dgm:prSet presAssocID="{99907FC0-B807-47CA-B0BB-D6DE6293E0D1}" presName="sibTrans" presStyleCnt="0"/>
      <dgm:spPr/>
      <dgm:t>
        <a:bodyPr/>
        <a:lstStyle/>
        <a:p>
          <a:endParaRPr lang="en-GB"/>
        </a:p>
      </dgm:t>
    </dgm:pt>
    <dgm:pt modelId="{E1963460-7296-445A-B114-64ECD189755B}" type="pres">
      <dgm:prSet presAssocID="{62FB062B-D6F2-4625-9B0E-08876E604D3A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A4BDB-377D-499D-9E08-10DB4FAF2500}" type="pres">
      <dgm:prSet presAssocID="{FF4B6C50-22F4-4B56-89B6-1475428A82CD}" presName="sibTrans" presStyleCnt="0"/>
      <dgm:spPr/>
      <dgm:t>
        <a:bodyPr/>
        <a:lstStyle/>
        <a:p>
          <a:endParaRPr lang="en-GB"/>
        </a:p>
      </dgm:t>
    </dgm:pt>
    <dgm:pt modelId="{6ED60F7D-0484-493C-ACDE-85B72A2FC27D}" type="pres">
      <dgm:prSet presAssocID="{2FA414FB-E391-47B1-98CE-4AE027393F3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368CA-FC6A-4C7B-8240-0DE621CA7A85}" type="pres">
      <dgm:prSet presAssocID="{499AA129-4EAB-41B5-A9A7-10F4F51B0B0F}" presName="sibTrans" presStyleCnt="0"/>
      <dgm:spPr/>
      <dgm:t>
        <a:bodyPr/>
        <a:lstStyle/>
        <a:p>
          <a:endParaRPr lang="en-GB"/>
        </a:p>
      </dgm:t>
    </dgm:pt>
    <dgm:pt modelId="{4E436E35-5AFC-4B27-B011-A30DAD374424}" type="pres">
      <dgm:prSet presAssocID="{1ED921C7-8048-4BAB-8997-CA562DEE077D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40F7B2-8C60-4E12-93CF-33DF2591BC8D}" type="pres">
      <dgm:prSet presAssocID="{34B5EF5F-EE12-4905-A95D-806C148F2DC4}" presName="sibTrans" presStyleCnt="0"/>
      <dgm:spPr/>
      <dgm:t>
        <a:bodyPr/>
        <a:lstStyle/>
        <a:p>
          <a:endParaRPr lang="en-GB"/>
        </a:p>
      </dgm:t>
    </dgm:pt>
    <dgm:pt modelId="{3DEBFE51-5DE2-4BBE-9918-C991674B47E3}" type="pres">
      <dgm:prSet presAssocID="{5FA746AE-0DF5-4FAE-B3A7-EEFC341E888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69981-400D-4267-A58B-FA4EB86C51A2}" type="pres">
      <dgm:prSet presAssocID="{DE400201-BBDB-42CD-999A-98907A24E927}" presName="sibTrans" presStyleCnt="0"/>
      <dgm:spPr/>
      <dgm:t>
        <a:bodyPr/>
        <a:lstStyle/>
        <a:p>
          <a:endParaRPr lang="en-GB"/>
        </a:p>
      </dgm:t>
    </dgm:pt>
    <dgm:pt modelId="{A83D5BD9-9806-4296-84A7-1FD61CBC5ABC}" type="pres">
      <dgm:prSet presAssocID="{736F29D1-EFC9-474F-A1F7-977541CB5FF9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87D512-220F-48DC-AC28-A39AE146EF7F}" type="pres">
      <dgm:prSet presAssocID="{CD88FBF1-4FCD-4571-86DF-8D85CE9BFBAC}" presName="sibTrans" presStyleCnt="0"/>
      <dgm:spPr/>
      <dgm:t>
        <a:bodyPr/>
        <a:lstStyle/>
        <a:p>
          <a:endParaRPr lang="en-GB"/>
        </a:p>
      </dgm:t>
    </dgm:pt>
    <dgm:pt modelId="{6F7EB6A8-2823-45EE-A980-70AC7489CA4D}" type="pres">
      <dgm:prSet presAssocID="{1DA3FF22-3C1E-49C6-B239-1495DAD63753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2C790-873F-475D-8B70-A98866658800}" type="pres">
      <dgm:prSet presAssocID="{C4114B37-6517-4DB3-96FD-E050A1083B5C}" presName="sibTrans" presStyleCnt="0"/>
      <dgm:spPr/>
      <dgm:t>
        <a:bodyPr/>
        <a:lstStyle/>
        <a:p>
          <a:endParaRPr lang="en-GB"/>
        </a:p>
      </dgm:t>
    </dgm:pt>
    <dgm:pt modelId="{24E96B9E-BA4B-41DF-806C-EE6D8C7F0503}" type="pres">
      <dgm:prSet presAssocID="{7C9B5192-44F6-4A53-9FDF-A9E0F3E4AAA5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B42AA5-AF5C-48DD-BE44-4467A79A09CD}" type="pres">
      <dgm:prSet presAssocID="{491B9D59-2242-4A3C-AB47-07D60140C186}" presName="sibTrans" presStyleCnt="0"/>
      <dgm:spPr/>
      <dgm:t>
        <a:bodyPr/>
        <a:lstStyle/>
        <a:p>
          <a:endParaRPr lang="en-GB"/>
        </a:p>
      </dgm:t>
    </dgm:pt>
    <dgm:pt modelId="{3DC5CEA8-96A0-421D-A950-306641B44E5A}" type="pres">
      <dgm:prSet presAssocID="{07DD5C6B-F34D-4096-8496-08BDB25B046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B86C66-D879-4F76-B0C2-653EE2E831EE}" type="presOf" srcId="{2FA414FB-E391-47B1-98CE-4AE027393F32}" destId="{6ED60F7D-0484-493C-ACDE-85B72A2FC27D}" srcOrd="0" destOrd="0" presId="urn:microsoft.com/office/officeart/2005/8/layout/default#1"/>
    <dgm:cxn modelId="{DC26A2FE-CD5B-4DCB-B1F4-141D932B0B83}" type="presOf" srcId="{AEAC68C2-37D9-4E2F-85B6-97FBA3290D57}" destId="{511AB5EA-E7D2-4938-B47D-F99ADB0DF066}" srcOrd="0" destOrd="0" presId="urn:microsoft.com/office/officeart/2005/8/layout/default#1"/>
    <dgm:cxn modelId="{C81E4EDF-441D-4315-86DB-2BC4D60A719D}" srcId="{9EFFC7EA-F785-465A-86B2-249F779B155D}" destId="{62FB062B-D6F2-4625-9B0E-08876E604D3A}" srcOrd="6" destOrd="0" parTransId="{805C640A-68D4-49F0-A494-1ECED3745408}" sibTransId="{FF4B6C50-22F4-4B56-89B6-1475428A82CD}"/>
    <dgm:cxn modelId="{0990CBBC-C9EB-4C9F-A06A-E55A6E94E4D1}" type="presOf" srcId="{4D768063-8772-4851-B273-7114FD2EF81E}" destId="{EDF09705-72B2-4D3A-9E63-268C8CFA683D}" srcOrd="0" destOrd="0" presId="urn:microsoft.com/office/officeart/2005/8/layout/default#1"/>
    <dgm:cxn modelId="{F2D1E9F4-CAAF-493E-B78E-A3F23FF380D2}" type="presOf" srcId="{8A8A9C9C-5EB7-48E0-A074-98084250CC12}" destId="{303A6080-0145-4DFA-90E8-5C7348F40D10}" srcOrd="0" destOrd="0" presId="urn:microsoft.com/office/officeart/2005/8/layout/default#1"/>
    <dgm:cxn modelId="{61D57BEE-673D-4224-AE94-C4BBEB3A19D3}" srcId="{9EFFC7EA-F785-465A-86B2-249F779B155D}" destId="{F88A376B-935F-4E39-A099-8F531E85F8A6}" srcOrd="2" destOrd="0" parTransId="{3C43AAC2-9951-4FBD-BE70-00053B8F8666}" sibTransId="{6AD2BB78-3DB1-4E7B-B35C-3066BC82C02B}"/>
    <dgm:cxn modelId="{E65A5C7C-CAE0-45BE-BD0E-366976656700}" type="presOf" srcId="{0A4F19D8-660F-4287-B021-2CE4BF761AA2}" destId="{FA51F544-8288-43F2-929D-BA3E076EA7E9}" srcOrd="0" destOrd="0" presId="urn:microsoft.com/office/officeart/2005/8/layout/default#1"/>
    <dgm:cxn modelId="{788DB5FC-B145-47D3-99BA-A9D9D6A406D2}" type="presOf" srcId="{1DA3FF22-3C1E-49C6-B239-1495DAD63753}" destId="{6F7EB6A8-2823-45EE-A980-70AC7489CA4D}" srcOrd="0" destOrd="0" presId="urn:microsoft.com/office/officeart/2005/8/layout/default#1"/>
    <dgm:cxn modelId="{26E0B28A-3E55-4B63-AED1-C917233A81BA}" type="presOf" srcId="{5FA746AE-0DF5-4FAE-B3A7-EEFC341E8881}" destId="{3DEBFE51-5DE2-4BBE-9918-C991674B47E3}" srcOrd="0" destOrd="0" presId="urn:microsoft.com/office/officeart/2005/8/layout/default#1"/>
    <dgm:cxn modelId="{EFE3EA34-5C07-4627-B46E-644E4692114D}" srcId="{9EFFC7EA-F785-465A-86B2-249F779B155D}" destId="{5FA746AE-0DF5-4FAE-B3A7-EEFC341E8881}" srcOrd="9" destOrd="0" parTransId="{E38C9167-BF2D-4BBA-B11D-0FD08E11193F}" sibTransId="{DE400201-BBDB-42CD-999A-98907A24E927}"/>
    <dgm:cxn modelId="{1F3C771C-D81C-444E-BB9D-83D4DD4B16B2}" type="presOf" srcId="{736F29D1-EFC9-474F-A1F7-977541CB5FF9}" destId="{A83D5BD9-9806-4296-84A7-1FD61CBC5ABC}" srcOrd="0" destOrd="0" presId="urn:microsoft.com/office/officeart/2005/8/layout/default#1"/>
    <dgm:cxn modelId="{F673B895-FF7A-4A40-BF7F-7BC2BBBD1924}" type="presOf" srcId="{F88A376B-935F-4E39-A099-8F531E85F8A6}" destId="{3E9621BB-3202-4D46-945D-A066E8DDD8F4}" srcOrd="0" destOrd="0" presId="urn:microsoft.com/office/officeart/2005/8/layout/default#1"/>
    <dgm:cxn modelId="{3913FCF7-68F8-488A-8FA0-B8533F5DB436}" type="presOf" srcId="{7C9B5192-44F6-4A53-9FDF-A9E0F3E4AAA5}" destId="{24E96B9E-BA4B-41DF-806C-EE6D8C7F0503}" srcOrd="0" destOrd="0" presId="urn:microsoft.com/office/officeart/2005/8/layout/default#1"/>
    <dgm:cxn modelId="{8BB4F4B5-E08E-4F52-8D97-1AB2A3A785DA}" srcId="{9EFFC7EA-F785-465A-86B2-249F779B155D}" destId="{0A4F19D8-660F-4287-B021-2CE4BF761AA2}" srcOrd="1" destOrd="0" parTransId="{415695AE-EAC4-482F-AA92-A046ED2428DE}" sibTransId="{95E0BF88-F44C-41A8-A275-74391D3E7B09}"/>
    <dgm:cxn modelId="{90CC6CCA-135A-4EC9-949F-680B81B13F7E}" srcId="{9EFFC7EA-F785-465A-86B2-249F779B155D}" destId="{1ED921C7-8048-4BAB-8997-CA562DEE077D}" srcOrd="8" destOrd="0" parTransId="{1DBFC52F-7265-4174-9B6C-957389471672}" sibTransId="{34B5EF5F-EE12-4905-A95D-806C148F2DC4}"/>
    <dgm:cxn modelId="{B28AFDDA-44E6-47E2-867A-F33BF5A59359}" srcId="{9EFFC7EA-F785-465A-86B2-249F779B155D}" destId="{07DD5C6B-F34D-4096-8496-08BDB25B0464}" srcOrd="13" destOrd="0" parTransId="{0FBE8B4F-9B15-4E84-8DE9-A3A444416B49}" sibTransId="{205376FB-05A1-434B-904D-3050FE7A7116}"/>
    <dgm:cxn modelId="{B5FEB066-B9BE-4D83-B994-882B673677B4}" srcId="{9EFFC7EA-F785-465A-86B2-249F779B155D}" destId="{8A8A9C9C-5EB7-48E0-A074-98084250CC12}" srcOrd="3" destOrd="0" parTransId="{D377640F-35E5-4F72-ACB8-B22EDA6B9F9F}" sibTransId="{5BFF5BBB-AAC1-4EBF-B2BB-E24FA9115FE5}"/>
    <dgm:cxn modelId="{E49D0B05-2C07-4ECB-A824-AF17A465C592}" srcId="{9EFFC7EA-F785-465A-86B2-249F779B155D}" destId="{7C9B5192-44F6-4A53-9FDF-A9E0F3E4AAA5}" srcOrd="12" destOrd="0" parTransId="{2C14EB62-C5C0-4F5A-93E5-221C01E56DB9}" sibTransId="{491B9D59-2242-4A3C-AB47-07D60140C186}"/>
    <dgm:cxn modelId="{2B471B57-98D9-4301-95B2-7F5FC6E98C78}" srcId="{9EFFC7EA-F785-465A-86B2-249F779B155D}" destId="{2FA414FB-E391-47B1-98CE-4AE027393F32}" srcOrd="7" destOrd="0" parTransId="{3C489DE9-97DD-4383-8A73-D461546EC612}" sibTransId="{499AA129-4EAB-41B5-A9A7-10F4F51B0B0F}"/>
    <dgm:cxn modelId="{622A1A09-A45F-4F8E-ABA5-7DCF6490E48F}" srcId="{9EFFC7EA-F785-465A-86B2-249F779B155D}" destId="{1DA3FF22-3C1E-49C6-B239-1495DAD63753}" srcOrd="11" destOrd="0" parTransId="{5C2CAE61-AEB3-46FD-9D1D-E5448D629234}" sibTransId="{C4114B37-6517-4DB3-96FD-E050A1083B5C}"/>
    <dgm:cxn modelId="{6D7480EA-6EAB-401E-BE86-80D1CF8EC407}" srcId="{9EFFC7EA-F785-465A-86B2-249F779B155D}" destId="{83616EC6-D71A-408D-8BA5-291821693F92}" srcOrd="5" destOrd="0" parTransId="{6C68DCA2-3334-4F53-81DC-1624CE80D5ED}" sibTransId="{99907FC0-B807-47CA-B0BB-D6DE6293E0D1}"/>
    <dgm:cxn modelId="{9665A35A-9631-499B-BD54-2FDFB4155C0D}" type="presOf" srcId="{62FB062B-D6F2-4625-9B0E-08876E604D3A}" destId="{E1963460-7296-445A-B114-64ECD189755B}" srcOrd="0" destOrd="0" presId="urn:microsoft.com/office/officeart/2005/8/layout/default#1"/>
    <dgm:cxn modelId="{47DE78C2-BE0B-4328-963D-6BDF91A3C959}" type="presOf" srcId="{07DD5C6B-F34D-4096-8496-08BDB25B0464}" destId="{3DC5CEA8-96A0-421D-A950-306641B44E5A}" srcOrd="0" destOrd="0" presId="urn:microsoft.com/office/officeart/2005/8/layout/default#1"/>
    <dgm:cxn modelId="{A2548E87-3211-432A-8577-802E027B1234}" srcId="{9EFFC7EA-F785-465A-86B2-249F779B155D}" destId="{AEAC68C2-37D9-4E2F-85B6-97FBA3290D57}" srcOrd="0" destOrd="0" parTransId="{15F638B9-230A-4B12-83B8-A8E208983338}" sibTransId="{3F8D61A9-B31C-4C31-A4DC-15412AD04DFD}"/>
    <dgm:cxn modelId="{2B34A070-F313-40BC-AD8D-03A7458739AF}" srcId="{9EFFC7EA-F785-465A-86B2-249F779B155D}" destId="{736F29D1-EFC9-474F-A1F7-977541CB5FF9}" srcOrd="10" destOrd="0" parTransId="{BCA44F97-AE61-41AF-99EF-8CD1BC428AA0}" sibTransId="{CD88FBF1-4FCD-4571-86DF-8D85CE9BFBAC}"/>
    <dgm:cxn modelId="{7D8DF67D-E02B-40AB-B88C-1DFF3061ED4F}" type="presOf" srcId="{1ED921C7-8048-4BAB-8997-CA562DEE077D}" destId="{4E436E35-5AFC-4B27-B011-A30DAD374424}" srcOrd="0" destOrd="0" presId="urn:microsoft.com/office/officeart/2005/8/layout/default#1"/>
    <dgm:cxn modelId="{03BA71DC-EA45-440E-8B94-256C62A78096}" type="presOf" srcId="{83616EC6-D71A-408D-8BA5-291821693F92}" destId="{79466A2B-04AB-41E3-A489-84EA5A4441F7}" srcOrd="0" destOrd="0" presId="urn:microsoft.com/office/officeart/2005/8/layout/default#1"/>
    <dgm:cxn modelId="{5CA33F77-E193-44B5-8EA5-7D27B8757206}" srcId="{9EFFC7EA-F785-465A-86B2-249F779B155D}" destId="{4D768063-8772-4851-B273-7114FD2EF81E}" srcOrd="4" destOrd="0" parTransId="{C2D07A39-C339-4ADE-96D0-DD302D224FB1}" sibTransId="{37499AD0-98E8-43A4-9917-24698637F244}"/>
    <dgm:cxn modelId="{8FB59984-EF72-4D19-9812-3E12787093A8}" type="presOf" srcId="{9EFFC7EA-F785-465A-86B2-249F779B155D}" destId="{B2A5CA51-B4FE-4FC8-9E80-168155EC16B3}" srcOrd="0" destOrd="0" presId="urn:microsoft.com/office/officeart/2005/8/layout/default#1"/>
    <dgm:cxn modelId="{494870CA-F426-47FD-9E9D-F27E12578BD2}" type="presParOf" srcId="{B2A5CA51-B4FE-4FC8-9E80-168155EC16B3}" destId="{511AB5EA-E7D2-4938-B47D-F99ADB0DF066}" srcOrd="0" destOrd="0" presId="urn:microsoft.com/office/officeart/2005/8/layout/default#1"/>
    <dgm:cxn modelId="{17CFA133-842C-4ADB-9AFE-8080A7692785}" type="presParOf" srcId="{B2A5CA51-B4FE-4FC8-9E80-168155EC16B3}" destId="{D18A29AB-67AE-4CD1-986F-362418587C1F}" srcOrd="1" destOrd="0" presId="urn:microsoft.com/office/officeart/2005/8/layout/default#1"/>
    <dgm:cxn modelId="{F30B8A22-51F0-4F94-A040-37076B3F78DA}" type="presParOf" srcId="{B2A5CA51-B4FE-4FC8-9E80-168155EC16B3}" destId="{FA51F544-8288-43F2-929D-BA3E076EA7E9}" srcOrd="2" destOrd="0" presId="urn:microsoft.com/office/officeart/2005/8/layout/default#1"/>
    <dgm:cxn modelId="{8C702BDD-22D4-4013-A525-94AC3E63FA2A}" type="presParOf" srcId="{B2A5CA51-B4FE-4FC8-9E80-168155EC16B3}" destId="{6A3BFC83-6601-494A-B0CB-D2DE3D1CBD1B}" srcOrd="3" destOrd="0" presId="urn:microsoft.com/office/officeart/2005/8/layout/default#1"/>
    <dgm:cxn modelId="{8EC49DCD-A449-484B-BC74-051EF16E39A2}" type="presParOf" srcId="{B2A5CA51-B4FE-4FC8-9E80-168155EC16B3}" destId="{3E9621BB-3202-4D46-945D-A066E8DDD8F4}" srcOrd="4" destOrd="0" presId="urn:microsoft.com/office/officeart/2005/8/layout/default#1"/>
    <dgm:cxn modelId="{4FC02AE1-CAB0-4CBF-9862-1DA8C9E91648}" type="presParOf" srcId="{B2A5CA51-B4FE-4FC8-9E80-168155EC16B3}" destId="{4895C2DC-23C2-4B98-B413-B8341C6A81FE}" srcOrd="5" destOrd="0" presId="urn:microsoft.com/office/officeart/2005/8/layout/default#1"/>
    <dgm:cxn modelId="{9213F983-0ECA-4CB8-8DBA-64A0DBB7427F}" type="presParOf" srcId="{B2A5CA51-B4FE-4FC8-9E80-168155EC16B3}" destId="{303A6080-0145-4DFA-90E8-5C7348F40D10}" srcOrd="6" destOrd="0" presId="urn:microsoft.com/office/officeart/2005/8/layout/default#1"/>
    <dgm:cxn modelId="{4F18E33E-18D3-4092-8D4E-67458E239F7B}" type="presParOf" srcId="{B2A5CA51-B4FE-4FC8-9E80-168155EC16B3}" destId="{09C8683C-6357-4BB7-AB63-33893F9E294B}" srcOrd="7" destOrd="0" presId="urn:microsoft.com/office/officeart/2005/8/layout/default#1"/>
    <dgm:cxn modelId="{4D3628A0-4993-41A3-90FE-8FAA05197525}" type="presParOf" srcId="{B2A5CA51-B4FE-4FC8-9E80-168155EC16B3}" destId="{EDF09705-72B2-4D3A-9E63-268C8CFA683D}" srcOrd="8" destOrd="0" presId="urn:microsoft.com/office/officeart/2005/8/layout/default#1"/>
    <dgm:cxn modelId="{876D7E3B-50F0-4DA1-81ED-3E8F91C0C2CF}" type="presParOf" srcId="{B2A5CA51-B4FE-4FC8-9E80-168155EC16B3}" destId="{ACE78A10-2928-482E-B19F-11C06CA32603}" srcOrd="9" destOrd="0" presId="urn:microsoft.com/office/officeart/2005/8/layout/default#1"/>
    <dgm:cxn modelId="{31E239DD-98A4-40F6-ACE1-78563419DA77}" type="presParOf" srcId="{B2A5CA51-B4FE-4FC8-9E80-168155EC16B3}" destId="{79466A2B-04AB-41E3-A489-84EA5A4441F7}" srcOrd="10" destOrd="0" presId="urn:microsoft.com/office/officeart/2005/8/layout/default#1"/>
    <dgm:cxn modelId="{5AE5BBCA-F16C-4345-BF1C-CC7C37ED38A2}" type="presParOf" srcId="{B2A5CA51-B4FE-4FC8-9E80-168155EC16B3}" destId="{574181E6-4178-4997-B92D-0F5E1D61B03D}" srcOrd="11" destOrd="0" presId="urn:microsoft.com/office/officeart/2005/8/layout/default#1"/>
    <dgm:cxn modelId="{3F4E25A3-24D6-4336-A414-C9FF02F96409}" type="presParOf" srcId="{B2A5CA51-B4FE-4FC8-9E80-168155EC16B3}" destId="{E1963460-7296-445A-B114-64ECD189755B}" srcOrd="12" destOrd="0" presId="urn:microsoft.com/office/officeart/2005/8/layout/default#1"/>
    <dgm:cxn modelId="{F0062D7B-CEC9-421C-B399-C498606112E9}" type="presParOf" srcId="{B2A5CA51-B4FE-4FC8-9E80-168155EC16B3}" destId="{44BA4BDB-377D-499D-9E08-10DB4FAF2500}" srcOrd="13" destOrd="0" presId="urn:microsoft.com/office/officeart/2005/8/layout/default#1"/>
    <dgm:cxn modelId="{6367A9B8-2B06-4E78-B185-729392792A67}" type="presParOf" srcId="{B2A5CA51-B4FE-4FC8-9E80-168155EC16B3}" destId="{6ED60F7D-0484-493C-ACDE-85B72A2FC27D}" srcOrd="14" destOrd="0" presId="urn:microsoft.com/office/officeart/2005/8/layout/default#1"/>
    <dgm:cxn modelId="{7FB1E71C-0F56-4779-937F-F5C88371344C}" type="presParOf" srcId="{B2A5CA51-B4FE-4FC8-9E80-168155EC16B3}" destId="{CDF368CA-FC6A-4C7B-8240-0DE621CA7A85}" srcOrd="15" destOrd="0" presId="urn:microsoft.com/office/officeart/2005/8/layout/default#1"/>
    <dgm:cxn modelId="{A63CD486-DEE5-4031-8EDA-6274A3B24B82}" type="presParOf" srcId="{B2A5CA51-B4FE-4FC8-9E80-168155EC16B3}" destId="{4E436E35-5AFC-4B27-B011-A30DAD374424}" srcOrd="16" destOrd="0" presId="urn:microsoft.com/office/officeart/2005/8/layout/default#1"/>
    <dgm:cxn modelId="{B9C5B3A5-F30B-43CE-B25B-2C6EE9F3B492}" type="presParOf" srcId="{B2A5CA51-B4FE-4FC8-9E80-168155EC16B3}" destId="{C540F7B2-8C60-4E12-93CF-33DF2591BC8D}" srcOrd="17" destOrd="0" presId="urn:microsoft.com/office/officeart/2005/8/layout/default#1"/>
    <dgm:cxn modelId="{DC30BC17-6C4F-492D-98B2-9C7A72E0E82B}" type="presParOf" srcId="{B2A5CA51-B4FE-4FC8-9E80-168155EC16B3}" destId="{3DEBFE51-5DE2-4BBE-9918-C991674B47E3}" srcOrd="18" destOrd="0" presId="urn:microsoft.com/office/officeart/2005/8/layout/default#1"/>
    <dgm:cxn modelId="{3FAA46FF-F8AC-444E-A9B5-566126F09E1D}" type="presParOf" srcId="{B2A5CA51-B4FE-4FC8-9E80-168155EC16B3}" destId="{CE169981-400D-4267-A58B-FA4EB86C51A2}" srcOrd="19" destOrd="0" presId="urn:microsoft.com/office/officeart/2005/8/layout/default#1"/>
    <dgm:cxn modelId="{F86DAA07-1D64-42FA-9C4A-2FF0E83923F8}" type="presParOf" srcId="{B2A5CA51-B4FE-4FC8-9E80-168155EC16B3}" destId="{A83D5BD9-9806-4296-84A7-1FD61CBC5ABC}" srcOrd="20" destOrd="0" presId="urn:microsoft.com/office/officeart/2005/8/layout/default#1"/>
    <dgm:cxn modelId="{F292C594-7007-44B5-9BA6-B61C39F2C82E}" type="presParOf" srcId="{B2A5CA51-B4FE-4FC8-9E80-168155EC16B3}" destId="{7787D512-220F-48DC-AC28-A39AE146EF7F}" srcOrd="21" destOrd="0" presId="urn:microsoft.com/office/officeart/2005/8/layout/default#1"/>
    <dgm:cxn modelId="{9E671EB7-58BE-48EB-BB88-082FEE9462F7}" type="presParOf" srcId="{B2A5CA51-B4FE-4FC8-9E80-168155EC16B3}" destId="{6F7EB6A8-2823-45EE-A980-70AC7489CA4D}" srcOrd="22" destOrd="0" presId="urn:microsoft.com/office/officeart/2005/8/layout/default#1"/>
    <dgm:cxn modelId="{D287B361-8497-4F3D-8157-A328E1789CAC}" type="presParOf" srcId="{B2A5CA51-B4FE-4FC8-9E80-168155EC16B3}" destId="{1A62C790-873F-475D-8B70-A98866658800}" srcOrd="23" destOrd="0" presId="urn:microsoft.com/office/officeart/2005/8/layout/default#1"/>
    <dgm:cxn modelId="{0689CB1A-CC76-473C-8542-88CFEB92CD22}" type="presParOf" srcId="{B2A5CA51-B4FE-4FC8-9E80-168155EC16B3}" destId="{24E96B9E-BA4B-41DF-806C-EE6D8C7F0503}" srcOrd="24" destOrd="0" presId="urn:microsoft.com/office/officeart/2005/8/layout/default#1"/>
    <dgm:cxn modelId="{2CDD2F31-E6C5-4B69-A30C-DF269E2E8F90}" type="presParOf" srcId="{B2A5CA51-B4FE-4FC8-9E80-168155EC16B3}" destId="{80B42AA5-AF5C-48DD-BE44-4467A79A09CD}" srcOrd="25" destOrd="0" presId="urn:microsoft.com/office/officeart/2005/8/layout/default#1"/>
    <dgm:cxn modelId="{832AB98E-CF9F-45CD-9448-EB860AF0E61B}" type="presParOf" srcId="{B2A5CA51-B4FE-4FC8-9E80-168155EC16B3}" destId="{3DC5CEA8-96A0-421D-A950-306641B44E5A}" srcOrd="2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B52C78-A75C-4AFA-83F4-54533E8D5157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46902E1-A3AE-4425-8566-E824845F38C6}">
      <dgm:prSet phldrT="[Text]" custT="1"/>
      <dgm:spPr/>
      <dgm:t>
        <a:bodyPr/>
        <a:lstStyle/>
        <a:p>
          <a:r>
            <a:rPr lang="en-GB" sz="2800" b="1" dirty="0" smtClean="0"/>
            <a:t>Cyfeillio </a:t>
          </a:r>
          <a:endParaRPr lang="cy-GB" sz="2800" b="1" dirty="0"/>
        </a:p>
      </dgm:t>
    </dgm:pt>
    <dgm:pt modelId="{DFB34453-0C57-4A19-91A3-DC0AA0C554DA}" type="parTrans" cxnId="{B02DADC2-BF8F-4E5F-86E5-8ECF14B167E2}">
      <dgm:prSet/>
      <dgm:spPr/>
      <dgm:t>
        <a:bodyPr/>
        <a:lstStyle/>
        <a:p>
          <a:endParaRPr lang="en-GB"/>
        </a:p>
      </dgm:t>
    </dgm:pt>
    <dgm:pt modelId="{C85706FE-BA20-445C-A32A-EC4DB4A3F5FF}" type="sibTrans" cxnId="{B02DADC2-BF8F-4E5F-86E5-8ECF14B167E2}">
      <dgm:prSet/>
      <dgm:spPr/>
      <dgm:t>
        <a:bodyPr/>
        <a:lstStyle/>
        <a:p>
          <a:endParaRPr lang="en-GB"/>
        </a:p>
      </dgm:t>
    </dgm:pt>
    <dgm:pt modelId="{BEF9C117-A524-4B13-82D0-7C5A04C6EEA3}">
      <dgm:prSet phldrT="[Text]" custT="1"/>
      <dgm:spPr/>
      <dgm:t>
        <a:bodyPr/>
        <a:lstStyle/>
        <a:p>
          <a:r>
            <a:rPr lang="en-GB" sz="2800" b="1" dirty="0" smtClean="0"/>
            <a:t>Cynghori</a:t>
          </a:r>
          <a:endParaRPr lang="cy-GB" sz="2800" b="1" dirty="0"/>
        </a:p>
      </dgm:t>
    </dgm:pt>
    <dgm:pt modelId="{1546E6DA-7E0D-4601-BBFB-04EF68571B42}" type="parTrans" cxnId="{DFD9F2F5-86C5-42DB-865C-4B46DCD4E205}">
      <dgm:prSet/>
      <dgm:spPr/>
      <dgm:t>
        <a:bodyPr/>
        <a:lstStyle/>
        <a:p>
          <a:endParaRPr lang="en-GB"/>
        </a:p>
      </dgm:t>
    </dgm:pt>
    <dgm:pt modelId="{EFFD91E3-F8A9-4995-8733-4B013ABB3BC3}" type="sibTrans" cxnId="{DFD9F2F5-86C5-42DB-865C-4B46DCD4E205}">
      <dgm:prSet/>
      <dgm:spPr/>
      <dgm:t>
        <a:bodyPr/>
        <a:lstStyle/>
        <a:p>
          <a:endParaRPr lang="en-GB"/>
        </a:p>
      </dgm:t>
    </dgm:pt>
    <dgm:pt modelId="{647FEAFE-1737-4223-B145-6381BE3A3E53}">
      <dgm:prSet phldrT="[Text]" custT="1"/>
      <dgm:spPr/>
      <dgm:t>
        <a:bodyPr/>
        <a:lstStyle/>
        <a:p>
          <a:r>
            <a:rPr lang="en-GB" sz="2800" b="1" dirty="0" smtClean="0"/>
            <a:t>Cyfryngu</a:t>
          </a:r>
          <a:endParaRPr lang="cy-GB" sz="2800" b="1" dirty="0"/>
        </a:p>
      </dgm:t>
    </dgm:pt>
    <dgm:pt modelId="{2FE36876-15C8-4FE3-950A-F3427DE16BE3}" type="parTrans" cxnId="{0C58F697-7B6B-499D-90BA-40DBC0A3D852}">
      <dgm:prSet/>
      <dgm:spPr/>
      <dgm:t>
        <a:bodyPr/>
        <a:lstStyle/>
        <a:p>
          <a:endParaRPr lang="en-GB"/>
        </a:p>
      </dgm:t>
    </dgm:pt>
    <dgm:pt modelId="{59792A9B-71C4-4821-BE63-EB9F518FA514}" type="sibTrans" cxnId="{0C58F697-7B6B-499D-90BA-40DBC0A3D852}">
      <dgm:prSet/>
      <dgm:spPr/>
      <dgm:t>
        <a:bodyPr/>
        <a:lstStyle/>
        <a:p>
          <a:endParaRPr lang="en-GB"/>
        </a:p>
      </dgm:t>
    </dgm:pt>
    <dgm:pt modelId="{E511E1EB-2CF8-44FC-97EF-AB857585BDC2}">
      <dgm:prSet custT="1"/>
      <dgm:spPr/>
      <dgm:t>
        <a:bodyPr/>
        <a:lstStyle/>
        <a:p>
          <a:r>
            <a:rPr lang="en-GB" sz="2800" b="1" dirty="0" smtClean="0"/>
            <a:t>Cyngor</a:t>
          </a:r>
          <a:endParaRPr lang="cy-GB" sz="2800" b="1" dirty="0"/>
        </a:p>
      </dgm:t>
    </dgm:pt>
    <dgm:pt modelId="{98CAE514-3EE1-4974-9542-27614E259D88}" type="parTrans" cxnId="{80C37675-79FB-4424-810B-8B1186AEBCD3}">
      <dgm:prSet/>
      <dgm:spPr/>
      <dgm:t>
        <a:bodyPr/>
        <a:lstStyle/>
        <a:p>
          <a:endParaRPr lang="en-GB"/>
        </a:p>
      </dgm:t>
    </dgm:pt>
    <dgm:pt modelId="{F7B9C184-D645-4CAB-B1D7-9505BAA0E492}" type="sibTrans" cxnId="{80C37675-79FB-4424-810B-8B1186AEBCD3}">
      <dgm:prSet/>
      <dgm:spPr/>
      <dgm:t>
        <a:bodyPr/>
        <a:lstStyle/>
        <a:p>
          <a:endParaRPr lang="en-GB"/>
        </a:p>
      </dgm:t>
    </dgm:pt>
    <dgm:pt modelId="{A8BE1C42-BC0D-4779-95F2-CA52F371C359}">
      <dgm:prSet custT="1"/>
      <dgm:spPr/>
      <dgm:t>
        <a:bodyPr/>
        <a:lstStyle/>
        <a:p>
          <a:r>
            <a:rPr lang="en-GB" sz="2800" b="1" dirty="0" smtClean="0"/>
            <a:t>Diduedd</a:t>
          </a:r>
          <a:endParaRPr lang="cy-GB" sz="2800" b="1" dirty="0"/>
        </a:p>
      </dgm:t>
    </dgm:pt>
    <dgm:pt modelId="{7DC65FF5-3BB6-4A9B-8727-846A0EBA473B}" type="parTrans" cxnId="{14121609-C337-45B2-A7B5-91507C9A21B4}">
      <dgm:prSet/>
      <dgm:spPr/>
      <dgm:t>
        <a:bodyPr/>
        <a:lstStyle/>
        <a:p>
          <a:endParaRPr lang="en-GB"/>
        </a:p>
      </dgm:t>
    </dgm:pt>
    <dgm:pt modelId="{2B47F7D4-A99D-46E4-9A41-EED7DBFC6EA1}" type="sibTrans" cxnId="{14121609-C337-45B2-A7B5-91507C9A21B4}">
      <dgm:prSet/>
      <dgm:spPr/>
      <dgm:t>
        <a:bodyPr/>
        <a:lstStyle/>
        <a:p>
          <a:endParaRPr lang="en-GB"/>
        </a:p>
      </dgm:t>
    </dgm:pt>
    <dgm:pt modelId="{4E61CDBC-1CD3-4CF0-ACD5-23D142CB384C}">
      <dgm:prSet custT="1"/>
      <dgm:spPr/>
      <dgm:t>
        <a:bodyPr/>
        <a:lstStyle/>
        <a:p>
          <a:r>
            <a:rPr lang="en-GB" sz="2800" b="1" dirty="0" smtClean="0"/>
            <a:t>Dibyniaeth</a:t>
          </a:r>
          <a:endParaRPr lang="cy-GB" sz="2800" b="1" dirty="0"/>
        </a:p>
      </dgm:t>
    </dgm:pt>
    <dgm:pt modelId="{F6A862C3-CB77-4124-8653-C04F229CD703}" type="parTrans" cxnId="{6B463774-3849-40DB-B469-B87FE485101F}">
      <dgm:prSet/>
      <dgm:spPr/>
      <dgm:t>
        <a:bodyPr/>
        <a:lstStyle/>
        <a:p>
          <a:endParaRPr lang="en-GB"/>
        </a:p>
      </dgm:t>
    </dgm:pt>
    <dgm:pt modelId="{038F9D51-681A-47A7-8ABB-2F5AEB0EB2AA}" type="sibTrans" cxnId="{6B463774-3849-40DB-B469-B87FE485101F}">
      <dgm:prSet/>
      <dgm:spPr/>
      <dgm:t>
        <a:bodyPr/>
        <a:lstStyle/>
        <a:p>
          <a:endParaRPr lang="en-GB"/>
        </a:p>
      </dgm:t>
    </dgm:pt>
    <dgm:pt modelId="{46164F67-3D80-46CA-ADBD-FE5307563F3F}">
      <dgm:prSet custT="1"/>
      <dgm:spPr/>
      <dgm:t>
        <a:bodyPr/>
        <a:lstStyle/>
        <a:p>
          <a:r>
            <a:rPr lang="en-GB" sz="2800" b="1" dirty="0" smtClean="0"/>
            <a:t>Cefnogaeth gyfreithiol</a:t>
          </a:r>
          <a:endParaRPr lang="cy-GB" sz="2800" b="1" dirty="0"/>
        </a:p>
      </dgm:t>
    </dgm:pt>
    <dgm:pt modelId="{D6CF38C7-9D0D-4103-B3D6-1107E46DCD94}" type="parTrans" cxnId="{784E6E65-8B27-4F6A-8A3D-50181791C90C}">
      <dgm:prSet/>
      <dgm:spPr/>
      <dgm:t>
        <a:bodyPr/>
        <a:lstStyle/>
        <a:p>
          <a:endParaRPr lang="en-GB"/>
        </a:p>
      </dgm:t>
    </dgm:pt>
    <dgm:pt modelId="{0B4BDAEB-23C3-4D3D-974F-362526685198}" type="sibTrans" cxnId="{784E6E65-8B27-4F6A-8A3D-50181791C90C}">
      <dgm:prSet/>
      <dgm:spPr/>
      <dgm:t>
        <a:bodyPr/>
        <a:lstStyle/>
        <a:p>
          <a:endParaRPr lang="en-GB"/>
        </a:p>
      </dgm:t>
    </dgm:pt>
    <dgm:pt modelId="{4240EBDE-8954-4CE0-8D56-BB024BCA8F41}" type="pres">
      <dgm:prSet presAssocID="{4FB52C78-A75C-4AFA-83F4-54533E8D51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B7D6FD-0CAA-40CD-B8CD-CD9EC7481DB1}" type="pres">
      <dgm:prSet presAssocID="{E46902E1-A3AE-4425-8566-E824845F38C6}" presName="parentLin" presStyleCnt="0"/>
      <dgm:spPr/>
    </dgm:pt>
    <dgm:pt modelId="{5A0735B4-04CD-4F8A-BF16-6B39C94C5861}" type="pres">
      <dgm:prSet presAssocID="{E46902E1-A3AE-4425-8566-E824845F38C6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2F6E5AF0-9B5B-4F00-8F6E-3A9FD18883F4}" type="pres">
      <dgm:prSet presAssocID="{E46902E1-A3AE-4425-8566-E824845F38C6}" presName="parentText" presStyleLbl="node1" presStyleIdx="0" presStyleCnt="7" custScaleX="1240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0BB66-669C-4B0F-AFA3-D5207D1D3EC8}" type="pres">
      <dgm:prSet presAssocID="{E46902E1-A3AE-4425-8566-E824845F38C6}" presName="negativeSpace" presStyleCnt="0"/>
      <dgm:spPr/>
    </dgm:pt>
    <dgm:pt modelId="{38DD554E-F42C-4D69-83F6-8F1A0F0DE98F}" type="pres">
      <dgm:prSet presAssocID="{E46902E1-A3AE-4425-8566-E824845F38C6}" presName="childText" presStyleLbl="conFgAcc1" presStyleIdx="0" presStyleCnt="7">
        <dgm:presLayoutVars>
          <dgm:bulletEnabled val="1"/>
        </dgm:presLayoutVars>
      </dgm:prSet>
      <dgm:spPr/>
    </dgm:pt>
    <dgm:pt modelId="{89F13188-5BAA-4355-847D-FDC34D5A8925}" type="pres">
      <dgm:prSet presAssocID="{C85706FE-BA20-445C-A32A-EC4DB4A3F5FF}" presName="spaceBetweenRectangles" presStyleCnt="0"/>
      <dgm:spPr/>
    </dgm:pt>
    <dgm:pt modelId="{C3817DCB-5C30-4932-9C36-5A13414E6F67}" type="pres">
      <dgm:prSet presAssocID="{BEF9C117-A524-4B13-82D0-7C5A04C6EEA3}" presName="parentLin" presStyleCnt="0"/>
      <dgm:spPr/>
    </dgm:pt>
    <dgm:pt modelId="{27D15A73-E5A5-4CF1-ABEB-148090EECC8C}" type="pres">
      <dgm:prSet presAssocID="{BEF9C117-A524-4B13-82D0-7C5A04C6EEA3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E779C0F1-DB71-4DC3-8EF8-951CA04070CA}" type="pres">
      <dgm:prSet presAssocID="{BEF9C117-A524-4B13-82D0-7C5A04C6EEA3}" presName="parentText" presStyleLbl="node1" presStyleIdx="1" presStyleCnt="7" custScaleX="1240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EBCB96-B8EF-4404-9AF6-A2A362A9C2EF}" type="pres">
      <dgm:prSet presAssocID="{BEF9C117-A524-4B13-82D0-7C5A04C6EEA3}" presName="negativeSpace" presStyleCnt="0"/>
      <dgm:spPr/>
    </dgm:pt>
    <dgm:pt modelId="{F0BB1AF9-4234-494B-B7F4-A209DB8D247B}" type="pres">
      <dgm:prSet presAssocID="{BEF9C117-A524-4B13-82D0-7C5A04C6EEA3}" presName="childText" presStyleLbl="conFgAcc1" presStyleIdx="1" presStyleCnt="7">
        <dgm:presLayoutVars>
          <dgm:bulletEnabled val="1"/>
        </dgm:presLayoutVars>
      </dgm:prSet>
      <dgm:spPr/>
    </dgm:pt>
    <dgm:pt modelId="{CBBF4CCD-D92C-431E-823E-6F4F7D332F97}" type="pres">
      <dgm:prSet presAssocID="{EFFD91E3-F8A9-4995-8733-4B013ABB3BC3}" presName="spaceBetweenRectangles" presStyleCnt="0"/>
      <dgm:spPr/>
    </dgm:pt>
    <dgm:pt modelId="{8CBC6118-327C-47CA-9366-195B00A44E37}" type="pres">
      <dgm:prSet presAssocID="{647FEAFE-1737-4223-B145-6381BE3A3E53}" presName="parentLin" presStyleCnt="0"/>
      <dgm:spPr/>
    </dgm:pt>
    <dgm:pt modelId="{BCC72C28-41DD-4DCC-BABC-FE05E4027D5A}" type="pres">
      <dgm:prSet presAssocID="{647FEAFE-1737-4223-B145-6381BE3A3E53}" presName="parentLeftMargin" presStyleLbl="node1" presStyleIdx="1" presStyleCnt="7"/>
      <dgm:spPr/>
      <dgm:t>
        <a:bodyPr/>
        <a:lstStyle/>
        <a:p>
          <a:endParaRPr lang="en-GB"/>
        </a:p>
      </dgm:t>
    </dgm:pt>
    <dgm:pt modelId="{0F0D6EB9-D635-4751-80BF-B046477FC847}" type="pres">
      <dgm:prSet presAssocID="{647FEAFE-1737-4223-B145-6381BE3A3E53}" presName="parentText" presStyleLbl="node1" presStyleIdx="2" presStyleCnt="7" custScaleX="1240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EB9367-63D9-4441-B5D4-E3DD3959CD3A}" type="pres">
      <dgm:prSet presAssocID="{647FEAFE-1737-4223-B145-6381BE3A3E53}" presName="negativeSpace" presStyleCnt="0"/>
      <dgm:spPr/>
    </dgm:pt>
    <dgm:pt modelId="{B426525D-032A-4425-88A6-A9DEDD060B29}" type="pres">
      <dgm:prSet presAssocID="{647FEAFE-1737-4223-B145-6381BE3A3E53}" presName="childText" presStyleLbl="conFgAcc1" presStyleIdx="2" presStyleCnt="7">
        <dgm:presLayoutVars>
          <dgm:bulletEnabled val="1"/>
        </dgm:presLayoutVars>
      </dgm:prSet>
      <dgm:spPr/>
    </dgm:pt>
    <dgm:pt modelId="{0CF98B14-6EA0-451F-BC84-17EB4776B3D1}" type="pres">
      <dgm:prSet presAssocID="{59792A9B-71C4-4821-BE63-EB9F518FA514}" presName="spaceBetweenRectangles" presStyleCnt="0"/>
      <dgm:spPr/>
    </dgm:pt>
    <dgm:pt modelId="{1C6CBFEB-2DA3-4001-88CA-8D07EFF88864}" type="pres">
      <dgm:prSet presAssocID="{E511E1EB-2CF8-44FC-97EF-AB857585BDC2}" presName="parentLin" presStyleCnt="0"/>
      <dgm:spPr/>
    </dgm:pt>
    <dgm:pt modelId="{96582982-29A3-49A5-BCED-45ACB34F8ED6}" type="pres">
      <dgm:prSet presAssocID="{E511E1EB-2CF8-44FC-97EF-AB857585BDC2}" presName="parentLeftMargin" presStyleLbl="node1" presStyleIdx="2" presStyleCnt="7"/>
      <dgm:spPr/>
      <dgm:t>
        <a:bodyPr/>
        <a:lstStyle/>
        <a:p>
          <a:endParaRPr lang="en-GB"/>
        </a:p>
      </dgm:t>
    </dgm:pt>
    <dgm:pt modelId="{B8DC4594-67F9-4B83-BC3D-2AC6A3A2F55C}" type="pres">
      <dgm:prSet presAssocID="{E511E1EB-2CF8-44FC-97EF-AB857585BDC2}" presName="parentText" presStyleLbl="node1" presStyleIdx="3" presStyleCnt="7" custScaleX="12383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653659-7FFA-4676-8277-BA6F9F499A92}" type="pres">
      <dgm:prSet presAssocID="{E511E1EB-2CF8-44FC-97EF-AB857585BDC2}" presName="negativeSpace" presStyleCnt="0"/>
      <dgm:spPr/>
    </dgm:pt>
    <dgm:pt modelId="{8A17DE60-655D-4197-A8D9-C2236A015031}" type="pres">
      <dgm:prSet presAssocID="{E511E1EB-2CF8-44FC-97EF-AB857585BDC2}" presName="childText" presStyleLbl="conFgAcc1" presStyleIdx="3" presStyleCnt="7">
        <dgm:presLayoutVars>
          <dgm:bulletEnabled val="1"/>
        </dgm:presLayoutVars>
      </dgm:prSet>
      <dgm:spPr/>
    </dgm:pt>
    <dgm:pt modelId="{B0FCEDB0-B067-4769-9FE6-7D7956E7379B}" type="pres">
      <dgm:prSet presAssocID="{F7B9C184-D645-4CAB-B1D7-9505BAA0E492}" presName="spaceBetweenRectangles" presStyleCnt="0"/>
      <dgm:spPr/>
    </dgm:pt>
    <dgm:pt modelId="{B7EFA7AD-442C-4085-983C-9A1420D48FF6}" type="pres">
      <dgm:prSet presAssocID="{A8BE1C42-BC0D-4779-95F2-CA52F371C359}" presName="parentLin" presStyleCnt="0"/>
      <dgm:spPr/>
    </dgm:pt>
    <dgm:pt modelId="{8131783E-1D79-463C-B35D-DFF3D32A3E79}" type="pres">
      <dgm:prSet presAssocID="{A8BE1C42-BC0D-4779-95F2-CA52F371C359}" presName="parentLeftMargin" presStyleLbl="node1" presStyleIdx="3" presStyleCnt="7"/>
      <dgm:spPr/>
      <dgm:t>
        <a:bodyPr/>
        <a:lstStyle/>
        <a:p>
          <a:endParaRPr lang="en-GB"/>
        </a:p>
      </dgm:t>
    </dgm:pt>
    <dgm:pt modelId="{0ABD34A6-7E48-4C4E-915F-830AB4396553}" type="pres">
      <dgm:prSet presAssocID="{A8BE1C42-BC0D-4779-95F2-CA52F371C359}" presName="parentText" presStyleLbl="node1" presStyleIdx="4" presStyleCnt="7" custScaleX="1240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3D762-CD00-42EA-8350-B35C48733559}" type="pres">
      <dgm:prSet presAssocID="{A8BE1C42-BC0D-4779-95F2-CA52F371C359}" presName="negativeSpace" presStyleCnt="0"/>
      <dgm:spPr/>
    </dgm:pt>
    <dgm:pt modelId="{EDA08584-0313-4F1B-940D-8E46AB8D5865}" type="pres">
      <dgm:prSet presAssocID="{A8BE1C42-BC0D-4779-95F2-CA52F371C359}" presName="childText" presStyleLbl="conFgAcc1" presStyleIdx="4" presStyleCnt="7">
        <dgm:presLayoutVars>
          <dgm:bulletEnabled val="1"/>
        </dgm:presLayoutVars>
      </dgm:prSet>
      <dgm:spPr/>
    </dgm:pt>
    <dgm:pt modelId="{76A02C33-32B3-4695-8CA0-9E70BFB3A26E}" type="pres">
      <dgm:prSet presAssocID="{2B47F7D4-A99D-46E4-9A41-EED7DBFC6EA1}" presName="spaceBetweenRectangles" presStyleCnt="0"/>
      <dgm:spPr/>
    </dgm:pt>
    <dgm:pt modelId="{E3913790-EC44-479C-BF61-EF3F2C25534E}" type="pres">
      <dgm:prSet presAssocID="{4E61CDBC-1CD3-4CF0-ACD5-23D142CB384C}" presName="parentLin" presStyleCnt="0"/>
      <dgm:spPr/>
    </dgm:pt>
    <dgm:pt modelId="{1BB632CD-5894-4677-ACDD-EDD2323835A0}" type="pres">
      <dgm:prSet presAssocID="{4E61CDBC-1CD3-4CF0-ACD5-23D142CB384C}" presName="parentLeftMargin" presStyleLbl="node1" presStyleIdx="4" presStyleCnt="7"/>
      <dgm:spPr/>
      <dgm:t>
        <a:bodyPr/>
        <a:lstStyle/>
        <a:p>
          <a:endParaRPr lang="en-GB"/>
        </a:p>
      </dgm:t>
    </dgm:pt>
    <dgm:pt modelId="{D79B1DC1-C3AC-4857-95D6-6810ECFDA537}" type="pres">
      <dgm:prSet presAssocID="{4E61CDBC-1CD3-4CF0-ACD5-23D142CB384C}" presName="parentText" presStyleLbl="node1" presStyleIdx="5" presStyleCnt="7" custScaleX="1240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CE553-14C5-4B7F-8DE4-967896B04120}" type="pres">
      <dgm:prSet presAssocID="{4E61CDBC-1CD3-4CF0-ACD5-23D142CB384C}" presName="negativeSpace" presStyleCnt="0"/>
      <dgm:spPr/>
    </dgm:pt>
    <dgm:pt modelId="{4BA876CD-D788-460D-8D17-69D6A5245E6E}" type="pres">
      <dgm:prSet presAssocID="{4E61CDBC-1CD3-4CF0-ACD5-23D142CB384C}" presName="childText" presStyleLbl="conFgAcc1" presStyleIdx="5" presStyleCnt="7">
        <dgm:presLayoutVars>
          <dgm:bulletEnabled val="1"/>
        </dgm:presLayoutVars>
      </dgm:prSet>
      <dgm:spPr/>
    </dgm:pt>
    <dgm:pt modelId="{1038FB8D-9566-4004-A9C5-0E4347802113}" type="pres">
      <dgm:prSet presAssocID="{038F9D51-681A-47A7-8ABB-2F5AEB0EB2AA}" presName="spaceBetweenRectangles" presStyleCnt="0"/>
      <dgm:spPr/>
    </dgm:pt>
    <dgm:pt modelId="{E0DA4566-12FA-4C74-8D97-7A4B392E6AE8}" type="pres">
      <dgm:prSet presAssocID="{46164F67-3D80-46CA-ADBD-FE5307563F3F}" presName="parentLin" presStyleCnt="0"/>
      <dgm:spPr/>
    </dgm:pt>
    <dgm:pt modelId="{857472F3-74D3-4600-A474-14523D976CA4}" type="pres">
      <dgm:prSet presAssocID="{46164F67-3D80-46CA-ADBD-FE5307563F3F}" presName="parentLeftMargin" presStyleLbl="node1" presStyleIdx="5" presStyleCnt="7"/>
      <dgm:spPr/>
      <dgm:t>
        <a:bodyPr/>
        <a:lstStyle/>
        <a:p>
          <a:endParaRPr lang="en-GB"/>
        </a:p>
      </dgm:t>
    </dgm:pt>
    <dgm:pt modelId="{879113E7-3CF9-481C-933D-51A1B904952F}" type="pres">
      <dgm:prSet presAssocID="{46164F67-3D80-46CA-ADBD-FE5307563F3F}" presName="parentText" presStyleLbl="node1" presStyleIdx="6" presStyleCnt="7" custScaleX="12383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19B864-406D-4B8D-B7B2-2125BBA98EC6}" type="pres">
      <dgm:prSet presAssocID="{46164F67-3D80-46CA-ADBD-FE5307563F3F}" presName="negativeSpace" presStyleCnt="0"/>
      <dgm:spPr/>
    </dgm:pt>
    <dgm:pt modelId="{36D3030C-25AA-4EE6-8932-0B2C5CE7AB2B}" type="pres">
      <dgm:prSet presAssocID="{46164F67-3D80-46CA-ADBD-FE5307563F3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682C119-ADC6-4B25-8432-83F4D5A8F9F9}" type="presOf" srcId="{BEF9C117-A524-4B13-82D0-7C5A04C6EEA3}" destId="{E779C0F1-DB71-4DC3-8EF8-951CA04070CA}" srcOrd="1" destOrd="0" presId="urn:microsoft.com/office/officeart/2005/8/layout/list1"/>
    <dgm:cxn modelId="{0C58F697-7B6B-499D-90BA-40DBC0A3D852}" srcId="{4FB52C78-A75C-4AFA-83F4-54533E8D5157}" destId="{647FEAFE-1737-4223-B145-6381BE3A3E53}" srcOrd="2" destOrd="0" parTransId="{2FE36876-15C8-4FE3-950A-F3427DE16BE3}" sibTransId="{59792A9B-71C4-4821-BE63-EB9F518FA514}"/>
    <dgm:cxn modelId="{AEF3BF7C-6962-4C1D-AD18-149F290B1F82}" type="presOf" srcId="{E46902E1-A3AE-4425-8566-E824845F38C6}" destId="{2F6E5AF0-9B5B-4F00-8F6E-3A9FD18883F4}" srcOrd="1" destOrd="0" presId="urn:microsoft.com/office/officeart/2005/8/layout/list1"/>
    <dgm:cxn modelId="{4E70D547-3989-499B-827B-4F9249E09012}" type="presOf" srcId="{E46902E1-A3AE-4425-8566-E824845F38C6}" destId="{5A0735B4-04CD-4F8A-BF16-6B39C94C5861}" srcOrd="0" destOrd="0" presId="urn:microsoft.com/office/officeart/2005/8/layout/list1"/>
    <dgm:cxn modelId="{5B9C9754-4441-4BA8-A8A4-3141DFD0BEDE}" type="presOf" srcId="{A8BE1C42-BC0D-4779-95F2-CA52F371C359}" destId="{8131783E-1D79-463C-B35D-DFF3D32A3E79}" srcOrd="0" destOrd="0" presId="urn:microsoft.com/office/officeart/2005/8/layout/list1"/>
    <dgm:cxn modelId="{14121609-C337-45B2-A7B5-91507C9A21B4}" srcId="{4FB52C78-A75C-4AFA-83F4-54533E8D5157}" destId="{A8BE1C42-BC0D-4779-95F2-CA52F371C359}" srcOrd="4" destOrd="0" parTransId="{7DC65FF5-3BB6-4A9B-8727-846A0EBA473B}" sibTransId="{2B47F7D4-A99D-46E4-9A41-EED7DBFC6EA1}"/>
    <dgm:cxn modelId="{2C50B27C-9333-4B00-8045-651F49261ACC}" type="presOf" srcId="{4E61CDBC-1CD3-4CF0-ACD5-23D142CB384C}" destId="{1BB632CD-5894-4677-ACDD-EDD2323835A0}" srcOrd="0" destOrd="0" presId="urn:microsoft.com/office/officeart/2005/8/layout/list1"/>
    <dgm:cxn modelId="{5A86A109-B0A6-4126-A867-4988DEDE0534}" type="presOf" srcId="{4FB52C78-A75C-4AFA-83F4-54533E8D5157}" destId="{4240EBDE-8954-4CE0-8D56-BB024BCA8F41}" srcOrd="0" destOrd="0" presId="urn:microsoft.com/office/officeart/2005/8/layout/list1"/>
    <dgm:cxn modelId="{80C37675-79FB-4424-810B-8B1186AEBCD3}" srcId="{4FB52C78-A75C-4AFA-83F4-54533E8D5157}" destId="{E511E1EB-2CF8-44FC-97EF-AB857585BDC2}" srcOrd="3" destOrd="0" parTransId="{98CAE514-3EE1-4974-9542-27614E259D88}" sibTransId="{F7B9C184-D645-4CAB-B1D7-9505BAA0E492}"/>
    <dgm:cxn modelId="{59319117-EE7D-4702-A2AF-2E70121420D7}" type="presOf" srcId="{A8BE1C42-BC0D-4779-95F2-CA52F371C359}" destId="{0ABD34A6-7E48-4C4E-915F-830AB4396553}" srcOrd="1" destOrd="0" presId="urn:microsoft.com/office/officeart/2005/8/layout/list1"/>
    <dgm:cxn modelId="{C94D7817-1C63-48F9-BA29-8C233DA71A7B}" type="presOf" srcId="{647FEAFE-1737-4223-B145-6381BE3A3E53}" destId="{0F0D6EB9-D635-4751-80BF-B046477FC847}" srcOrd="1" destOrd="0" presId="urn:microsoft.com/office/officeart/2005/8/layout/list1"/>
    <dgm:cxn modelId="{DFD9F2F5-86C5-42DB-865C-4B46DCD4E205}" srcId="{4FB52C78-A75C-4AFA-83F4-54533E8D5157}" destId="{BEF9C117-A524-4B13-82D0-7C5A04C6EEA3}" srcOrd="1" destOrd="0" parTransId="{1546E6DA-7E0D-4601-BBFB-04EF68571B42}" sibTransId="{EFFD91E3-F8A9-4995-8733-4B013ABB3BC3}"/>
    <dgm:cxn modelId="{9A7F3095-71F6-441B-A9AA-7200E0756511}" type="presOf" srcId="{46164F67-3D80-46CA-ADBD-FE5307563F3F}" destId="{879113E7-3CF9-481C-933D-51A1B904952F}" srcOrd="1" destOrd="0" presId="urn:microsoft.com/office/officeart/2005/8/layout/list1"/>
    <dgm:cxn modelId="{B02DADC2-BF8F-4E5F-86E5-8ECF14B167E2}" srcId="{4FB52C78-A75C-4AFA-83F4-54533E8D5157}" destId="{E46902E1-A3AE-4425-8566-E824845F38C6}" srcOrd="0" destOrd="0" parTransId="{DFB34453-0C57-4A19-91A3-DC0AA0C554DA}" sibTransId="{C85706FE-BA20-445C-A32A-EC4DB4A3F5FF}"/>
    <dgm:cxn modelId="{6B463774-3849-40DB-B469-B87FE485101F}" srcId="{4FB52C78-A75C-4AFA-83F4-54533E8D5157}" destId="{4E61CDBC-1CD3-4CF0-ACD5-23D142CB384C}" srcOrd="5" destOrd="0" parTransId="{F6A862C3-CB77-4124-8653-C04F229CD703}" sibTransId="{038F9D51-681A-47A7-8ABB-2F5AEB0EB2AA}"/>
    <dgm:cxn modelId="{5CDA4E55-870A-4EF2-BFA5-7DA772D7D4B1}" type="presOf" srcId="{E511E1EB-2CF8-44FC-97EF-AB857585BDC2}" destId="{B8DC4594-67F9-4B83-BC3D-2AC6A3A2F55C}" srcOrd="1" destOrd="0" presId="urn:microsoft.com/office/officeart/2005/8/layout/list1"/>
    <dgm:cxn modelId="{25E26515-117F-4AD7-9A32-492F46C61430}" type="presOf" srcId="{BEF9C117-A524-4B13-82D0-7C5A04C6EEA3}" destId="{27D15A73-E5A5-4CF1-ABEB-148090EECC8C}" srcOrd="0" destOrd="0" presId="urn:microsoft.com/office/officeart/2005/8/layout/list1"/>
    <dgm:cxn modelId="{F6400098-6C35-40E7-A81D-D8291926DB55}" type="presOf" srcId="{46164F67-3D80-46CA-ADBD-FE5307563F3F}" destId="{857472F3-74D3-4600-A474-14523D976CA4}" srcOrd="0" destOrd="0" presId="urn:microsoft.com/office/officeart/2005/8/layout/list1"/>
    <dgm:cxn modelId="{23F3C06F-5158-40CD-B373-AF7FD5059932}" type="presOf" srcId="{E511E1EB-2CF8-44FC-97EF-AB857585BDC2}" destId="{96582982-29A3-49A5-BCED-45ACB34F8ED6}" srcOrd="0" destOrd="0" presId="urn:microsoft.com/office/officeart/2005/8/layout/list1"/>
    <dgm:cxn modelId="{9B28D603-6AC8-4C84-A350-7C2DD8866B75}" type="presOf" srcId="{647FEAFE-1737-4223-B145-6381BE3A3E53}" destId="{BCC72C28-41DD-4DCC-BABC-FE05E4027D5A}" srcOrd="0" destOrd="0" presId="urn:microsoft.com/office/officeart/2005/8/layout/list1"/>
    <dgm:cxn modelId="{784E6E65-8B27-4F6A-8A3D-50181791C90C}" srcId="{4FB52C78-A75C-4AFA-83F4-54533E8D5157}" destId="{46164F67-3D80-46CA-ADBD-FE5307563F3F}" srcOrd="6" destOrd="0" parTransId="{D6CF38C7-9D0D-4103-B3D6-1107E46DCD94}" sibTransId="{0B4BDAEB-23C3-4D3D-974F-362526685198}"/>
    <dgm:cxn modelId="{37ACAE94-E760-4180-ABD6-42772F660908}" type="presOf" srcId="{4E61CDBC-1CD3-4CF0-ACD5-23D142CB384C}" destId="{D79B1DC1-C3AC-4857-95D6-6810ECFDA537}" srcOrd="1" destOrd="0" presId="urn:microsoft.com/office/officeart/2005/8/layout/list1"/>
    <dgm:cxn modelId="{C208CB10-E6E4-4D0B-89AB-AE2952877C5E}" type="presParOf" srcId="{4240EBDE-8954-4CE0-8D56-BB024BCA8F41}" destId="{2FB7D6FD-0CAA-40CD-B8CD-CD9EC7481DB1}" srcOrd="0" destOrd="0" presId="urn:microsoft.com/office/officeart/2005/8/layout/list1"/>
    <dgm:cxn modelId="{94D3896B-5C7D-4643-8C37-6F84770B5E4E}" type="presParOf" srcId="{2FB7D6FD-0CAA-40CD-B8CD-CD9EC7481DB1}" destId="{5A0735B4-04CD-4F8A-BF16-6B39C94C5861}" srcOrd="0" destOrd="0" presId="urn:microsoft.com/office/officeart/2005/8/layout/list1"/>
    <dgm:cxn modelId="{74D9008A-F484-4E27-A24D-C9BF0D277E10}" type="presParOf" srcId="{2FB7D6FD-0CAA-40CD-B8CD-CD9EC7481DB1}" destId="{2F6E5AF0-9B5B-4F00-8F6E-3A9FD18883F4}" srcOrd="1" destOrd="0" presId="urn:microsoft.com/office/officeart/2005/8/layout/list1"/>
    <dgm:cxn modelId="{F193D95B-F85D-428F-8765-AB3214F4F336}" type="presParOf" srcId="{4240EBDE-8954-4CE0-8D56-BB024BCA8F41}" destId="{7100BB66-669C-4B0F-AFA3-D5207D1D3EC8}" srcOrd="1" destOrd="0" presId="urn:microsoft.com/office/officeart/2005/8/layout/list1"/>
    <dgm:cxn modelId="{02BEBB42-2444-4B3E-9F53-670F79E91C0C}" type="presParOf" srcId="{4240EBDE-8954-4CE0-8D56-BB024BCA8F41}" destId="{38DD554E-F42C-4D69-83F6-8F1A0F0DE98F}" srcOrd="2" destOrd="0" presId="urn:microsoft.com/office/officeart/2005/8/layout/list1"/>
    <dgm:cxn modelId="{5BBF0857-2CF9-4DFE-B33D-8972FB966872}" type="presParOf" srcId="{4240EBDE-8954-4CE0-8D56-BB024BCA8F41}" destId="{89F13188-5BAA-4355-847D-FDC34D5A8925}" srcOrd="3" destOrd="0" presId="urn:microsoft.com/office/officeart/2005/8/layout/list1"/>
    <dgm:cxn modelId="{472E6E91-D6E1-4C19-82DC-565618A029D4}" type="presParOf" srcId="{4240EBDE-8954-4CE0-8D56-BB024BCA8F41}" destId="{C3817DCB-5C30-4932-9C36-5A13414E6F67}" srcOrd="4" destOrd="0" presId="urn:microsoft.com/office/officeart/2005/8/layout/list1"/>
    <dgm:cxn modelId="{3AEA10F6-8F1F-4FA5-B76C-146C484CDF1B}" type="presParOf" srcId="{C3817DCB-5C30-4932-9C36-5A13414E6F67}" destId="{27D15A73-E5A5-4CF1-ABEB-148090EECC8C}" srcOrd="0" destOrd="0" presId="urn:microsoft.com/office/officeart/2005/8/layout/list1"/>
    <dgm:cxn modelId="{D728F81B-A9CE-4E0F-914C-E457B171683F}" type="presParOf" srcId="{C3817DCB-5C30-4932-9C36-5A13414E6F67}" destId="{E779C0F1-DB71-4DC3-8EF8-951CA04070CA}" srcOrd="1" destOrd="0" presId="urn:microsoft.com/office/officeart/2005/8/layout/list1"/>
    <dgm:cxn modelId="{D1E8BE98-6D25-4C1C-8FB0-61A0D982AF6E}" type="presParOf" srcId="{4240EBDE-8954-4CE0-8D56-BB024BCA8F41}" destId="{42EBCB96-B8EF-4404-9AF6-A2A362A9C2EF}" srcOrd="5" destOrd="0" presId="urn:microsoft.com/office/officeart/2005/8/layout/list1"/>
    <dgm:cxn modelId="{8FFE4C1F-2FBF-49FB-9C1A-C26B9624954E}" type="presParOf" srcId="{4240EBDE-8954-4CE0-8D56-BB024BCA8F41}" destId="{F0BB1AF9-4234-494B-B7F4-A209DB8D247B}" srcOrd="6" destOrd="0" presId="urn:microsoft.com/office/officeart/2005/8/layout/list1"/>
    <dgm:cxn modelId="{1E014550-1B83-42EE-8113-E13412551667}" type="presParOf" srcId="{4240EBDE-8954-4CE0-8D56-BB024BCA8F41}" destId="{CBBF4CCD-D92C-431E-823E-6F4F7D332F97}" srcOrd="7" destOrd="0" presId="urn:microsoft.com/office/officeart/2005/8/layout/list1"/>
    <dgm:cxn modelId="{0977570B-EB07-4366-8B28-E32BE30F7531}" type="presParOf" srcId="{4240EBDE-8954-4CE0-8D56-BB024BCA8F41}" destId="{8CBC6118-327C-47CA-9366-195B00A44E37}" srcOrd="8" destOrd="0" presId="urn:microsoft.com/office/officeart/2005/8/layout/list1"/>
    <dgm:cxn modelId="{ACA8DA63-01F3-43FF-A299-20F41E563B3A}" type="presParOf" srcId="{8CBC6118-327C-47CA-9366-195B00A44E37}" destId="{BCC72C28-41DD-4DCC-BABC-FE05E4027D5A}" srcOrd="0" destOrd="0" presId="urn:microsoft.com/office/officeart/2005/8/layout/list1"/>
    <dgm:cxn modelId="{72F1152C-9858-43CE-B528-EB2C869812C3}" type="presParOf" srcId="{8CBC6118-327C-47CA-9366-195B00A44E37}" destId="{0F0D6EB9-D635-4751-80BF-B046477FC847}" srcOrd="1" destOrd="0" presId="urn:microsoft.com/office/officeart/2005/8/layout/list1"/>
    <dgm:cxn modelId="{8214440A-4927-43A3-A543-9A2FC2739D21}" type="presParOf" srcId="{4240EBDE-8954-4CE0-8D56-BB024BCA8F41}" destId="{17EB9367-63D9-4441-B5D4-E3DD3959CD3A}" srcOrd="9" destOrd="0" presId="urn:microsoft.com/office/officeart/2005/8/layout/list1"/>
    <dgm:cxn modelId="{812157C0-1F36-4B67-8322-46F8A3482471}" type="presParOf" srcId="{4240EBDE-8954-4CE0-8D56-BB024BCA8F41}" destId="{B426525D-032A-4425-88A6-A9DEDD060B29}" srcOrd="10" destOrd="0" presId="urn:microsoft.com/office/officeart/2005/8/layout/list1"/>
    <dgm:cxn modelId="{268FE2F2-0ABF-4C36-9BEE-8272AB4DE3E2}" type="presParOf" srcId="{4240EBDE-8954-4CE0-8D56-BB024BCA8F41}" destId="{0CF98B14-6EA0-451F-BC84-17EB4776B3D1}" srcOrd="11" destOrd="0" presId="urn:microsoft.com/office/officeart/2005/8/layout/list1"/>
    <dgm:cxn modelId="{9F24E239-80B7-4882-B002-0A115ED68C68}" type="presParOf" srcId="{4240EBDE-8954-4CE0-8D56-BB024BCA8F41}" destId="{1C6CBFEB-2DA3-4001-88CA-8D07EFF88864}" srcOrd="12" destOrd="0" presId="urn:microsoft.com/office/officeart/2005/8/layout/list1"/>
    <dgm:cxn modelId="{F4245E17-218E-412F-BF7C-0FAED51FE476}" type="presParOf" srcId="{1C6CBFEB-2DA3-4001-88CA-8D07EFF88864}" destId="{96582982-29A3-49A5-BCED-45ACB34F8ED6}" srcOrd="0" destOrd="0" presId="urn:microsoft.com/office/officeart/2005/8/layout/list1"/>
    <dgm:cxn modelId="{50918112-0BE4-47C9-B18F-CED73CA99C88}" type="presParOf" srcId="{1C6CBFEB-2DA3-4001-88CA-8D07EFF88864}" destId="{B8DC4594-67F9-4B83-BC3D-2AC6A3A2F55C}" srcOrd="1" destOrd="0" presId="urn:microsoft.com/office/officeart/2005/8/layout/list1"/>
    <dgm:cxn modelId="{5D824142-DF38-48E9-82D6-791B723C8632}" type="presParOf" srcId="{4240EBDE-8954-4CE0-8D56-BB024BCA8F41}" destId="{28653659-7FFA-4676-8277-BA6F9F499A92}" srcOrd="13" destOrd="0" presId="urn:microsoft.com/office/officeart/2005/8/layout/list1"/>
    <dgm:cxn modelId="{A39209B2-DE38-4811-BF65-638F34E4818C}" type="presParOf" srcId="{4240EBDE-8954-4CE0-8D56-BB024BCA8F41}" destId="{8A17DE60-655D-4197-A8D9-C2236A015031}" srcOrd="14" destOrd="0" presId="urn:microsoft.com/office/officeart/2005/8/layout/list1"/>
    <dgm:cxn modelId="{99901998-1BC2-4B5B-B425-98BFAE12B628}" type="presParOf" srcId="{4240EBDE-8954-4CE0-8D56-BB024BCA8F41}" destId="{B0FCEDB0-B067-4769-9FE6-7D7956E7379B}" srcOrd="15" destOrd="0" presId="urn:microsoft.com/office/officeart/2005/8/layout/list1"/>
    <dgm:cxn modelId="{F2CFE1B1-8E22-4BE0-9CAE-F55056B462DD}" type="presParOf" srcId="{4240EBDE-8954-4CE0-8D56-BB024BCA8F41}" destId="{B7EFA7AD-442C-4085-983C-9A1420D48FF6}" srcOrd="16" destOrd="0" presId="urn:microsoft.com/office/officeart/2005/8/layout/list1"/>
    <dgm:cxn modelId="{63A6E763-4F61-419C-9844-ECE37C1B843F}" type="presParOf" srcId="{B7EFA7AD-442C-4085-983C-9A1420D48FF6}" destId="{8131783E-1D79-463C-B35D-DFF3D32A3E79}" srcOrd="0" destOrd="0" presId="urn:microsoft.com/office/officeart/2005/8/layout/list1"/>
    <dgm:cxn modelId="{CE588271-EACD-4E1F-8110-4DF4EAA63D4C}" type="presParOf" srcId="{B7EFA7AD-442C-4085-983C-9A1420D48FF6}" destId="{0ABD34A6-7E48-4C4E-915F-830AB4396553}" srcOrd="1" destOrd="0" presId="urn:microsoft.com/office/officeart/2005/8/layout/list1"/>
    <dgm:cxn modelId="{E8D90FE4-5043-49E6-B323-8417C4DC4E03}" type="presParOf" srcId="{4240EBDE-8954-4CE0-8D56-BB024BCA8F41}" destId="{D7A3D762-CD00-42EA-8350-B35C48733559}" srcOrd="17" destOrd="0" presId="urn:microsoft.com/office/officeart/2005/8/layout/list1"/>
    <dgm:cxn modelId="{80EFCDD9-0346-44F2-AF1F-D90A3807715D}" type="presParOf" srcId="{4240EBDE-8954-4CE0-8D56-BB024BCA8F41}" destId="{EDA08584-0313-4F1B-940D-8E46AB8D5865}" srcOrd="18" destOrd="0" presId="urn:microsoft.com/office/officeart/2005/8/layout/list1"/>
    <dgm:cxn modelId="{AE0AB5E1-2247-4365-92D9-D3CF07DACD0C}" type="presParOf" srcId="{4240EBDE-8954-4CE0-8D56-BB024BCA8F41}" destId="{76A02C33-32B3-4695-8CA0-9E70BFB3A26E}" srcOrd="19" destOrd="0" presId="urn:microsoft.com/office/officeart/2005/8/layout/list1"/>
    <dgm:cxn modelId="{75496B65-0C20-409E-9723-2D83F8766306}" type="presParOf" srcId="{4240EBDE-8954-4CE0-8D56-BB024BCA8F41}" destId="{E3913790-EC44-479C-BF61-EF3F2C25534E}" srcOrd="20" destOrd="0" presId="urn:microsoft.com/office/officeart/2005/8/layout/list1"/>
    <dgm:cxn modelId="{F36AE8A4-C73A-4886-93AF-E21819D49B73}" type="presParOf" srcId="{E3913790-EC44-479C-BF61-EF3F2C25534E}" destId="{1BB632CD-5894-4677-ACDD-EDD2323835A0}" srcOrd="0" destOrd="0" presId="urn:microsoft.com/office/officeart/2005/8/layout/list1"/>
    <dgm:cxn modelId="{049B5431-1195-4715-8DE5-EA33A28EC1A3}" type="presParOf" srcId="{E3913790-EC44-479C-BF61-EF3F2C25534E}" destId="{D79B1DC1-C3AC-4857-95D6-6810ECFDA537}" srcOrd="1" destOrd="0" presId="urn:microsoft.com/office/officeart/2005/8/layout/list1"/>
    <dgm:cxn modelId="{6A778978-4F47-4B56-A42B-BC6BB13D9325}" type="presParOf" srcId="{4240EBDE-8954-4CE0-8D56-BB024BCA8F41}" destId="{F15CE553-14C5-4B7F-8DE4-967896B04120}" srcOrd="21" destOrd="0" presId="urn:microsoft.com/office/officeart/2005/8/layout/list1"/>
    <dgm:cxn modelId="{DDAD3F08-C1BA-4D0F-9AB0-573D814B9811}" type="presParOf" srcId="{4240EBDE-8954-4CE0-8D56-BB024BCA8F41}" destId="{4BA876CD-D788-460D-8D17-69D6A5245E6E}" srcOrd="22" destOrd="0" presId="urn:microsoft.com/office/officeart/2005/8/layout/list1"/>
    <dgm:cxn modelId="{5044130C-562A-422F-8A14-AE6EA2329038}" type="presParOf" srcId="{4240EBDE-8954-4CE0-8D56-BB024BCA8F41}" destId="{1038FB8D-9566-4004-A9C5-0E4347802113}" srcOrd="23" destOrd="0" presId="urn:microsoft.com/office/officeart/2005/8/layout/list1"/>
    <dgm:cxn modelId="{8CFCFF7A-7C08-4A34-9067-9D6FB3AA78CF}" type="presParOf" srcId="{4240EBDE-8954-4CE0-8D56-BB024BCA8F41}" destId="{E0DA4566-12FA-4C74-8D97-7A4B392E6AE8}" srcOrd="24" destOrd="0" presId="urn:microsoft.com/office/officeart/2005/8/layout/list1"/>
    <dgm:cxn modelId="{EDBE5394-185E-4FD8-B60A-53785A87A6A7}" type="presParOf" srcId="{E0DA4566-12FA-4C74-8D97-7A4B392E6AE8}" destId="{857472F3-74D3-4600-A474-14523D976CA4}" srcOrd="0" destOrd="0" presId="urn:microsoft.com/office/officeart/2005/8/layout/list1"/>
    <dgm:cxn modelId="{F361CA19-B651-42D1-B4D9-2D45708655EC}" type="presParOf" srcId="{E0DA4566-12FA-4C74-8D97-7A4B392E6AE8}" destId="{879113E7-3CF9-481C-933D-51A1B904952F}" srcOrd="1" destOrd="0" presId="urn:microsoft.com/office/officeart/2005/8/layout/list1"/>
    <dgm:cxn modelId="{D5EBAD62-A5A8-40A5-9F95-4103122BBB3A}" type="presParOf" srcId="{4240EBDE-8954-4CE0-8D56-BB024BCA8F41}" destId="{7919B864-406D-4B8D-B7B2-2125BBA98EC6}" srcOrd="25" destOrd="0" presId="urn:microsoft.com/office/officeart/2005/8/layout/list1"/>
    <dgm:cxn modelId="{4E6613F2-40BE-420C-AF20-36905ADE7611}" type="presParOf" srcId="{4240EBDE-8954-4CE0-8D56-BB024BCA8F41}" destId="{36D3030C-25AA-4EE6-8932-0B2C5CE7AB2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A1A8D2-104B-4752-8DBE-649C113AF5C2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191FE4-70AA-469C-8CBF-39BC7F8A050E}">
      <dgm:prSet phldrT="[Text]" custT="1"/>
      <dgm:spPr/>
      <dgm:t>
        <a:bodyPr/>
        <a:lstStyle/>
        <a:p>
          <a:r>
            <a:rPr lang="en-GB" sz="2800" b="1" dirty="0" smtClean="0"/>
            <a:t>Cymorth</a:t>
          </a:r>
          <a:endParaRPr lang="cy-GB" sz="2800" b="1" dirty="0"/>
        </a:p>
      </dgm:t>
    </dgm:pt>
    <dgm:pt modelId="{248370D1-B8B5-4B95-B907-5C568C06F45E}" type="parTrans" cxnId="{6EA3E321-F178-4907-8FA6-2123813F0D5F}">
      <dgm:prSet/>
      <dgm:spPr/>
      <dgm:t>
        <a:bodyPr/>
        <a:lstStyle/>
        <a:p>
          <a:endParaRPr lang="en-GB"/>
        </a:p>
      </dgm:t>
    </dgm:pt>
    <dgm:pt modelId="{925BEE97-3565-4F35-893E-904E52301648}" type="sibTrans" cxnId="{6EA3E321-F178-4907-8FA6-2123813F0D5F}">
      <dgm:prSet/>
      <dgm:spPr/>
      <dgm:t>
        <a:bodyPr/>
        <a:lstStyle/>
        <a:p>
          <a:endParaRPr lang="en-GB"/>
        </a:p>
      </dgm:t>
    </dgm:pt>
    <dgm:pt modelId="{0F598B0F-3B55-43EF-8CC7-52ADBDD646A1}">
      <dgm:prSet phldrT="[Text]" custT="1"/>
      <dgm:spPr/>
      <dgm:t>
        <a:bodyPr/>
        <a:lstStyle/>
        <a:p>
          <a:r>
            <a:rPr lang="en-GB" sz="2800" b="1" dirty="0" smtClean="0"/>
            <a:t>Cynrychiolaeth</a:t>
          </a:r>
          <a:endParaRPr lang="cy-GB" sz="2800" b="1" dirty="0"/>
        </a:p>
      </dgm:t>
    </dgm:pt>
    <dgm:pt modelId="{09EA6533-96D0-49B5-9A2F-9B0DD6050807}" type="parTrans" cxnId="{8A55E1B1-43B4-410C-B4C8-FDE68C660D4D}">
      <dgm:prSet/>
      <dgm:spPr/>
      <dgm:t>
        <a:bodyPr/>
        <a:lstStyle/>
        <a:p>
          <a:endParaRPr lang="en-GB"/>
        </a:p>
      </dgm:t>
    </dgm:pt>
    <dgm:pt modelId="{25BC3436-7E23-4EDF-8CA4-B368E6F5AB30}" type="sibTrans" cxnId="{8A55E1B1-43B4-410C-B4C8-FDE68C660D4D}">
      <dgm:prSet/>
      <dgm:spPr/>
      <dgm:t>
        <a:bodyPr/>
        <a:lstStyle/>
        <a:p>
          <a:endParaRPr lang="en-GB"/>
        </a:p>
      </dgm:t>
    </dgm:pt>
    <dgm:pt modelId="{F64A011E-1933-4C10-9D08-07184081554B}">
      <dgm:prSet phldrT="[Text]" custT="1"/>
      <dgm:spPr/>
      <dgm:t>
        <a:bodyPr/>
        <a:lstStyle/>
        <a:p>
          <a:r>
            <a:rPr lang="en-GB" sz="2800" b="1" dirty="0" smtClean="0"/>
            <a:t>Grymuso</a:t>
          </a:r>
          <a:endParaRPr lang="cy-GB" sz="2800" b="1" dirty="0"/>
        </a:p>
      </dgm:t>
    </dgm:pt>
    <dgm:pt modelId="{18370681-F60D-4422-8056-11D4B27ED9B0}" type="parTrans" cxnId="{335FE7D6-51CD-4139-AD11-4A688023F81E}">
      <dgm:prSet/>
      <dgm:spPr/>
      <dgm:t>
        <a:bodyPr/>
        <a:lstStyle/>
        <a:p>
          <a:endParaRPr lang="en-GB"/>
        </a:p>
      </dgm:t>
    </dgm:pt>
    <dgm:pt modelId="{46FE5BA3-30F9-435A-AFF3-8AA6C5F2F9A2}" type="sibTrans" cxnId="{335FE7D6-51CD-4139-AD11-4A688023F81E}">
      <dgm:prSet/>
      <dgm:spPr/>
      <dgm:t>
        <a:bodyPr/>
        <a:lstStyle/>
        <a:p>
          <a:endParaRPr lang="en-GB"/>
        </a:p>
      </dgm:t>
    </dgm:pt>
    <dgm:pt modelId="{5CD329F9-E2B9-418B-9230-7E4F5CD7DA60}">
      <dgm:prSet custT="1"/>
      <dgm:spPr/>
      <dgm:t>
        <a:bodyPr/>
        <a:lstStyle/>
        <a:p>
          <a:r>
            <a:rPr lang="en-GB" sz="2800" b="1" dirty="0" smtClean="0"/>
            <a:t>Dewisiadau</a:t>
          </a:r>
          <a:endParaRPr lang="cy-GB" sz="2800" b="1" dirty="0"/>
        </a:p>
      </dgm:t>
    </dgm:pt>
    <dgm:pt modelId="{7EBF5095-2352-4760-9878-9FD685C6179C}" type="parTrans" cxnId="{185DBA5C-C9F4-48FE-9C76-C94D570F5774}">
      <dgm:prSet/>
      <dgm:spPr/>
      <dgm:t>
        <a:bodyPr/>
        <a:lstStyle/>
        <a:p>
          <a:endParaRPr lang="en-GB"/>
        </a:p>
      </dgm:t>
    </dgm:pt>
    <dgm:pt modelId="{9B5D7E6A-A2DD-4706-81A9-B232962C6BC6}" type="sibTrans" cxnId="{185DBA5C-C9F4-48FE-9C76-C94D570F5774}">
      <dgm:prSet/>
      <dgm:spPr/>
      <dgm:t>
        <a:bodyPr/>
        <a:lstStyle/>
        <a:p>
          <a:endParaRPr lang="en-GB"/>
        </a:p>
      </dgm:t>
    </dgm:pt>
    <dgm:pt modelId="{2EA1FDE1-4880-4812-B325-ADCDB5EFBC65}">
      <dgm:prSet custT="1"/>
      <dgm:spPr/>
      <dgm:t>
        <a:bodyPr/>
        <a:lstStyle/>
        <a:p>
          <a:r>
            <a:rPr lang="en-GB" sz="2800" b="1" dirty="0" smtClean="0"/>
            <a:t>Hawliau</a:t>
          </a:r>
          <a:endParaRPr lang="cy-GB" sz="2800" b="1" dirty="0"/>
        </a:p>
      </dgm:t>
    </dgm:pt>
    <dgm:pt modelId="{D0AFC1B8-E87A-4FC0-8970-EBCD30082571}" type="parTrans" cxnId="{3B7BE82E-1D56-40C4-810E-0CB54027AE95}">
      <dgm:prSet/>
      <dgm:spPr/>
      <dgm:t>
        <a:bodyPr/>
        <a:lstStyle/>
        <a:p>
          <a:endParaRPr lang="en-GB"/>
        </a:p>
      </dgm:t>
    </dgm:pt>
    <dgm:pt modelId="{AD0642FC-F4E6-4079-A42A-B8E9D1B6B0AD}" type="sibTrans" cxnId="{3B7BE82E-1D56-40C4-810E-0CB54027AE95}">
      <dgm:prSet/>
      <dgm:spPr/>
      <dgm:t>
        <a:bodyPr/>
        <a:lstStyle/>
        <a:p>
          <a:endParaRPr lang="en-GB"/>
        </a:p>
      </dgm:t>
    </dgm:pt>
    <dgm:pt modelId="{F4582A13-9587-4725-AD31-977D878FAF33}">
      <dgm:prSet custT="1"/>
      <dgm:spPr/>
      <dgm:t>
        <a:bodyPr/>
        <a:lstStyle/>
        <a:p>
          <a:r>
            <a:rPr lang="en-GB" sz="2800" b="1" dirty="0" smtClean="0"/>
            <a:t>Cael llais</a:t>
          </a:r>
          <a:endParaRPr lang="cy-GB" sz="2800" b="1" dirty="0"/>
        </a:p>
      </dgm:t>
    </dgm:pt>
    <dgm:pt modelId="{8DE218D5-55C1-44A8-BBBA-EF4E85BB063A}" type="parTrans" cxnId="{DD18D35B-0378-4CE4-9C22-28966C85EFB4}">
      <dgm:prSet/>
      <dgm:spPr/>
      <dgm:t>
        <a:bodyPr/>
        <a:lstStyle/>
        <a:p>
          <a:endParaRPr lang="en-GB"/>
        </a:p>
      </dgm:t>
    </dgm:pt>
    <dgm:pt modelId="{E9CAEEAC-9DC2-4FB8-A488-69C4CBFC9153}" type="sibTrans" cxnId="{DD18D35B-0378-4CE4-9C22-28966C85EFB4}">
      <dgm:prSet/>
      <dgm:spPr/>
      <dgm:t>
        <a:bodyPr/>
        <a:lstStyle/>
        <a:p>
          <a:endParaRPr lang="en-GB"/>
        </a:p>
      </dgm:t>
    </dgm:pt>
    <dgm:pt modelId="{073944BD-D34D-4245-8953-510732DA1CAE}">
      <dgm:prSet custT="1"/>
      <dgm:spPr/>
      <dgm:t>
        <a:bodyPr/>
        <a:lstStyle/>
        <a:p>
          <a:r>
            <a:rPr lang="en-GB" sz="2800" b="1" dirty="0" smtClean="0"/>
            <a:t>Gwneud penderfyniadau</a:t>
          </a:r>
          <a:endParaRPr lang="cy-GB" sz="2800" b="1" dirty="0"/>
        </a:p>
      </dgm:t>
    </dgm:pt>
    <dgm:pt modelId="{D536B8EA-78C4-4F41-95CA-F4F28E0D8D59}" type="parTrans" cxnId="{67819F63-BF1F-44A2-BE56-2FC114D2F8EA}">
      <dgm:prSet/>
      <dgm:spPr/>
      <dgm:t>
        <a:bodyPr/>
        <a:lstStyle/>
        <a:p>
          <a:endParaRPr lang="en-GB"/>
        </a:p>
      </dgm:t>
    </dgm:pt>
    <dgm:pt modelId="{1D938EE1-0D30-4887-A48E-F148AC342B06}" type="sibTrans" cxnId="{67819F63-BF1F-44A2-BE56-2FC114D2F8EA}">
      <dgm:prSet/>
      <dgm:spPr/>
      <dgm:t>
        <a:bodyPr/>
        <a:lstStyle/>
        <a:p>
          <a:endParaRPr lang="en-GB"/>
        </a:p>
      </dgm:t>
    </dgm:pt>
    <dgm:pt modelId="{A19C9EDB-6FB2-4C12-8B83-6633EEA877D5}" type="pres">
      <dgm:prSet presAssocID="{ABA1A8D2-104B-4752-8DBE-649C113AF5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EA718D-BFEC-4FDE-A7B1-452BAAEEABC4}" type="pres">
      <dgm:prSet presAssocID="{EF191FE4-70AA-469C-8CBF-39BC7F8A050E}" presName="parentLin" presStyleCnt="0"/>
      <dgm:spPr/>
    </dgm:pt>
    <dgm:pt modelId="{AA10A3F8-F449-42AB-8FE0-18D4C32AA2F7}" type="pres">
      <dgm:prSet presAssocID="{EF191FE4-70AA-469C-8CBF-39BC7F8A050E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E39360DB-58AD-4554-9610-A7B900FD94F8}" type="pres">
      <dgm:prSet presAssocID="{EF191FE4-70AA-469C-8CBF-39BC7F8A050E}" presName="parentText" presStyleLbl="node1" presStyleIdx="0" presStyleCnt="7" custScaleX="12958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26D2F-9171-4A7A-9A71-CF443A460CCD}" type="pres">
      <dgm:prSet presAssocID="{EF191FE4-70AA-469C-8CBF-39BC7F8A050E}" presName="negativeSpace" presStyleCnt="0"/>
      <dgm:spPr/>
    </dgm:pt>
    <dgm:pt modelId="{3E2B61F6-E868-4486-B581-57F68FB9AA8B}" type="pres">
      <dgm:prSet presAssocID="{EF191FE4-70AA-469C-8CBF-39BC7F8A050E}" presName="childText" presStyleLbl="conFgAcc1" presStyleIdx="0" presStyleCnt="7">
        <dgm:presLayoutVars>
          <dgm:bulletEnabled val="1"/>
        </dgm:presLayoutVars>
      </dgm:prSet>
      <dgm:spPr/>
    </dgm:pt>
    <dgm:pt modelId="{97956CDB-B840-4153-BAEA-E956C34F3FD9}" type="pres">
      <dgm:prSet presAssocID="{925BEE97-3565-4F35-893E-904E52301648}" presName="spaceBetweenRectangles" presStyleCnt="0"/>
      <dgm:spPr/>
    </dgm:pt>
    <dgm:pt modelId="{F2D79978-14BD-493B-8B96-C5E3A30AF8B6}" type="pres">
      <dgm:prSet presAssocID="{0F598B0F-3B55-43EF-8CC7-52ADBDD646A1}" presName="parentLin" presStyleCnt="0"/>
      <dgm:spPr/>
    </dgm:pt>
    <dgm:pt modelId="{6C1C3B97-7F7D-4406-B385-B29FBC571698}" type="pres">
      <dgm:prSet presAssocID="{0F598B0F-3B55-43EF-8CC7-52ADBDD646A1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BFCBEB5D-E4CB-4470-8D26-8E81CCBFD95B}" type="pres">
      <dgm:prSet presAssocID="{0F598B0F-3B55-43EF-8CC7-52ADBDD646A1}" presName="parentText" presStyleLbl="node1" presStyleIdx="1" presStyleCnt="7" custScaleX="12958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4D5EB9-5A87-4CD5-AAC2-CC855E40A35D}" type="pres">
      <dgm:prSet presAssocID="{0F598B0F-3B55-43EF-8CC7-52ADBDD646A1}" presName="negativeSpace" presStyleCnt="0"/>
      <dgm:spPr/>
    </dgm:pt>
    <dgm:pt modelId="{16985CC7-7E93-424F-A1D8-E5320A8FE637}" type="pres">
      <dgm:prSet presAssocID="{0F598B0F-3B55-43EF-8CC7-52ADBDD646A1}" presName="childText" presStyleLbl="conFgAcc1" presStyleIdx="1" presStyleCnt="7">
        <dgm:presLayoutVars>
          <dgm:bulletEnabled val="1"/>
        </dgm:presLayoutVars>
      </dgm:prSet>
      <dgm:spPr/>
    </dgm:pt>
    <dgm:pt modelId="{A62784AD-EB16-4B30-9E0F-916DC2E017B6}" type="pres">
      <dgm:prSet presAssocID="{25BC3436-7E23-4EDF-8CA4-B368E6F5AB30}" presName="spaceBetweenRectangles" presStyleCnt="0"/>
      <dgm:spPr/>
    </dgm:pt>
    <dgm:pt modelId="{A5273885-A051-4F10-AA4C-86BF0B77BC92}" type="pres">
      <dgm:prSet presAssocID="{F64A011E-1933-4C10-9D08-07184081554B}" presName="parentLin" presStyleCnt="0"/>
      <dgm:spPr/>
    </dgm:pt>
    <dgm:pt modelId="{86D4D88C-1D96-4962-8FF3-4539EC09525A}" type="pres">
      <dgm:prSet presAssocID="{F64A011E-1933-4C10-9D08-07184081554B}" presName="parentLeftMargin" presStyleLbl="node1" presStyleIdx="1" presStyleCnt="7"/>
      <dgm:spPr/>
      <dgm:t>
        <a:bodyPr/>
        <a:lstStyle/>
        <a:p>
          <a:endParaRPr lang="en-GB"/>
        </a:p>
      </dgm:t>
    </dgm:pt>
    <dgm:pt modelId="{607A52B6-4D16-4186-AD8F-DDF3DBEE0D1D}" type="pres">
      <dgm:prSet presAssocID="{F64A011E-1933-4C10-9D08-07184081554B}" presName="parentText" presStyleLbl="node1" presStyleIdx="2" presStyleCnt="7" custScaleX="12958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01506-B1DD-4EFF-9233-D472C02264DF}" type="pres">
      <dgm:prSet presAssocID="{F64A011E-1933-4C10-9D08-07184081554B}" presName="negativeSpace" presStyleCnt="0"/>
      <dgm:spPr/>
    </dgm:pt>
    <dgm:pt modelId="{0E035495-057B-4833-B03E-95677AA5C089}" type="pres">
      <dgm:prSet presAssocID="{F64A011E-1933-4C10-9D08-07184081554B}" presName="childText" presStyleLbl="conFgAcc1" presStyleIdx="2" presStyleCnt="7">
        <dgm:presLayoutVars>
          <dgm:bulletEnabled val="1"/>
        </dgm:presLayoutVars>
      </dgm:prSet>
      <dgm:spPr/>
    </dgm:pt>
    <dgm:pt modelId="{F9B9C612-F9B4-4CA6-B50E-AE4C083BDE0A}" type="pres">
      <dgm:prSet presAssocID="{46FE5BA3-30F9-435A-AFF3-8AA6C5F2F9A2}" presName="spaceBetweenRectangles" presStyleCnt="0"/>
      <dgm:spPr/>
    </dgm:pt>
    <dgm:pt modelId="{288C5200-A964-4D23-B602-A6EB4B273614}" type="pres">
      <dgm:prSet presAssocID="{5CD329F9-E2B9-418B-9230-7E4F5CD7DA60}" presName="parentLin" presStyleCnt="0"/>
      <dgm:spPr/>
    </dgm:pt>
    <dgm:pt modelId="{2A6D3176-D54E-47F9-B65F-A02E43371276}" type="pres">
      <dgm:prSet presAssocID="{5CD329F9-E2B9-418B-9230-7E4F5CD7DA60}" presName="parentLeftMargin" presStyleLbl="node1" presStyleIdx="2" presStyleCnt="7"/>
      <dgm:spPr/>
      <dgm:t>
        <a:bodyPr/>
        <a:lstStyle/>
        <a:p>
          <a:endParaRPr lang="en-GB"/>
        </a:p>
      </dgm:t>
    </dgm:pt>
    <dgm:pt modelId="{ED90ECD6-B2FA-4D35-B885-5398DE7A16DE}" type="pres">
      <dgm:prSet presAssocID="{5CD329F9-E2B9-418B-9230-7E4F5CD7DA60}" presName="parentText" presStyleLbl="node1" presStyleIdx="3" presStyleCnt="7" custScaleX="12958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77C07-3DEF-402E-9A25-351694D3FFD5}" type="pres">
      <dgm:prSet presAssocID="{5CD329F9-E2B9-418B-9230-7E4F5CD7DA60}" presName="negativeSpace" presStyleCnt="0"/>
      <dgm:spPr/>
    </dgm:pt>
    <dgm:pt modelId="{CC5300BA-0BB2-42DB-88EF-7C6382CDCA94}" type="pres">
      <dgm:prSet presAssocID="{5CD329F9-E2B9-418B-9230-7E4F5CD7DA60}" presName="childText" presStyleLbl="conFgAcc1" presStyleIdx="3" presStyleCnt="7">
        <dgm:presLayoutVars>
          <dgm:bulletEnabled val="1"/>
        </dgm:presLayoutVars>
      </dgm:prSet>
      <dgm:spPr/>
    </dgm:pt>
    <dgm:pt modelId="{9819B129-62D1-4147-8EE4-E255F0558060}" type="pres">
      <dgm:prSet presAssocID="{9B5D7E6A-A2DD-4706-81A9-B232962C6BC6}" presName="spaceBetweenRectangles" presStyleCnt="0"/>
      <dgm:spPr/>
    </dgm:pt>
    <dgm:pt modelId="{233DFD33-29C8-42D6-9DF7-DEF1FA969601}" type="pres">
      <dgm:prSet presAssocID="{2EA1FDE1-4880-4812-B325-ADCDB5EFBC65}" presName="parentLin" presStyleCnt="0"/>
      <dgm:spPr/>
    </dgm:pt>
    <dgm:pt modelId="{081EAC4F-F544-4CA8-9638-A8080E1B28AF}" type="pres">
      <dgm:prSet presAssocID="{2EA1FDE1-4880-4812-B325-ADCDB5EFBC65}" presName="parentLeftMargin" presStyleLbl="node1" presStyleIdx="3" presStyleCnt="7"/>
      <dgm:spPr/>
      <dgm:t>
        <a:bodyPr/>
        <a:lstStyle/>
        <a:p>
          <a:endParaRPr lang="en-GB"/>
        </a:p>
      </dgm:t>
    </dgm:pt>
    <dgm:pt modelId="{0376F7A3-35C2-44B6-8115-A708E738CD9B}" type="pres">
      <dgm:prSet presAssocID="{2EA1FDE1-4880-4812-B325-ADCDB5EFBC65}" presName="parentText" presStyleLbl="node1" presStyleIdx="4" presStyleCnt="7" custScaleX="1295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805C90-2717-4C5B-8B4C-79E874EA2B8C}" type="pres">
      <dgm:prSet presAssocID="{2EA1FDE1-4880-4812-B325-ADCDB5EFBC65}" presName="negativeSpace" presStyleCnt="0"/>
      <dgm:spPr/>
    </dgm:pt>
    <dgm:pt modelId="{865CFE1C-8071-4620-9E72-FE9CA49F2E05}" type="pres">
      <dgm:prSet presAssocID="{2EA1FDE1-4880-4812-B325-ADCDB5EFBC65}" presName="childText" presStyleLbl="conFgAcc1" presStyleIdx="4" presStyleCnt="7">
        <dgm:presLayoutVars>
          <dgm:bulletEnabled val="1"/>
        </dgm:presLayoutVars>
      </dgm:prSet>
      <dgm:spPr/>
    </dgm:pt>
    <dgm:pt modelId="{4A1F92F8-3FFC-4A71-96E4-ABE8DADD0EA5}" type="pres">
      <dgm:prSet presAssocID="{AD0642FC-F4E6-4079-A42A-B8E9D1B6B0AD}" presName="spaceBetweenRectangles" presStyleCnt="0"/>
      <dgm:spPr/>
    </dgm:pt>
    <dgm:pt modelId="{59D751B5-D2A1-4C5F-8DAA-49764C5C5AB0}" type="pres">
      <dgm:prSet presAssocID="{F4582A13-9587-4725-AD31-977D878FAF33}" presName="parentLin" presStyleCnt="0"/>
      <dgm:spPr/>
    </dgm:pt>
    <dgm:pt modelId="{730FE61B-D7D6-4A49-8748-88C6D46002FE}" type="pres">
      <dgm:prSet presAssocID="{F4582A13-9587-4725-AD31-977D878FAF33}" presName="parentLeftMargin" presStyleLbl="node1" presStyleIdx="4" presStyleCnt="7"/>
      <dgm:spPr/>
      <dgm:t>
        <a:bodyPr/>
        <a:lstStyle/>
        <a:p>
          <a:endParaRPr lang="en-GB"/>
        </a:p>
      </dgm:t>
    </dgm:pt>
    <dgm:pt modelId="{6981F068-A36C-4D1E-9270-C9A17B3A5E5D}" type="pres">
      <dgm:prSet presAssocID="{F4582A13-9587-4725-AD31-977D878FAF33}" presName="parentText" presStyleLbl="node1" presStyleIdx="5" presStyleCnt="7" custScaleX="12958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576A0A-1478-4B76-BC1D-1E2C286FC16C}" type="pres">
      <dgm:prSet presAssocID="{F4582A13-9587-4725-AD31-977D878FAF33}" presName="negativeSpace" presStyleCnt="0"/>
      <dgm:spPr/>
    </dgm:pt>
    <dgm:pt modelId="{9515B81D-6847-4F7C-9DF9-3481C28FA1BF}" type="pres">
      <dgm:prSet presAssocID="{F4582A13-9587-4725-AD31-977D878FAF33}" presName="childText" presStyleLbl="conFgAcc1" presStyleIdx="5" presStyleCnt="7">
        <dgm:presLayoutVars>
          <dgm:bulletEnabled val="1"/>
        </dgm:presLayoutVars>
      </dgm:prSet>
      <dgm:spPr/>
    </dgm:pt>
    <dgm:pt modelId="{C68012DC-D17E-4D8C-8398-D97CB8C06984}" type="pres">
      <dgm:prSet presAssocID="{E9CAEEAC-9DC2-4FB8-A488-69C4CBFC9153}" presName="spaceBetweenRectangles" presStyleCnt="0"/>
      <dgm:spPr/>
    </dgm:pt>
    <dgm:pt modelId="{5AC3342B-2275-4CFD-8B43-38243D11A835}" type="pres">
      <dgm:prSet presAssocID="{073944BD-D34D-4245-8953-510732DA1CAE}" presName="parentLin" presStyleCnt="0"/>
      <dgm:spPr/>
    </dgm:pt>
    <dgm:pt modelId="{594CB958-08F0-456A-8808-22089B726158}" type="pres">
      <dgm:prSet presAssocID="{073944BD-D34D-4245-8953-510732DA1CAE}" presName="parentLeftMargin" presStyleLbl="node1" presStyleIdx="5" presStyleCnt="7"/>
      <dgm:spPr/>
      <dgm:t>
        <a:bodyPr/>
        <a:lstStyle/>
        <a:p>
          <a:endParaRPr lang="en-GB"/>
        </a:p>
      </dgm:t>
    </dgm:pt>
    <dgm:pt modelId="{AF151CEA-1538-4F9F-A6FC-527101A0BC88}" type="pres">
      <dgm:prSet presAssocID="{073944BD-D34D-4245-8953-510732DA1CAE}" presName="parentText" presStyleLbl="node1" presStyleIdx="6" presStyleCnt="7" custScaleX="129586" custScaleY="21119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7AB53-505F-4BA9-883C-37B3CC5C28C5}" type="pres">
      <dgm:prSet presAssocID="{073944BD-D34D-4245-8953-510732DA1CAE}" presName="negativeSpace" presStyleCnt="0"/>
      <dgm:spPr/>
    </dgm:pt>
    <dgm:pt modelId="{6E46C4BF-7869-4AA3-A938-0B41FCC9D775}" type="pres">
      <dgm:prSet presAssocID="{073944BD-D34D-4245-8953-510732DA1CA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D9E5A3F-5E92-44F1-9F87-5F325E1D60D1}" type="presOf" srcId="{2EA1FDE1-4880-4812-B325-ADCDB5EFBC65}" destId="{0376F7A3-35C2-44B6-8115-A708E738CD9B}" srcOrd="1" destOrd="0" presId="urn:microsoft.com/office/officeart/2005/8/layout/list1"/>
    <dgm:cxn modelId="{73A53E70-70DE-49CA-97E1-4E18F9A30F3C}" type="presOf" srcId="{5CD329F9-E2B9-418B-9230-7E4F5CD7DA60}" destId="{ED90ECD6-B2FA-4D35-B885-5398DE7A16DE}" srcOrd="1" destOrd="0" presId="urn:microsoft.com/office/officeart/2005/8/layout/list1"/>
    <dgm:cxn modelId="{8A55E1B1-43B4-410C-B4C8-FDE68C660D4D}" srcId="{ABA1A8D2-104B-4752-8DBE-649C113AF5C2}" destId="{0F598B0F-3B55-43EF-8CC7-52ADBDD646A1}" srcOrd="1" destOrd="0" parTransId="{09EA6533-96D0-49B5-9A2F-9B0DD6050807}" sibTransId="{25BC3436-7E23-4EDF-8CA4-B368E6F5AB30}"/>
    <dgm:cxn modelId="{3A3D7323-E80E-4A77-8634-B63CCD494959}" type="presOf" srcId="{073944BD-D34D-4245-8953-510732DA1CAE}" destId="{AF151CEA-1538-4F9F-A6FC-527101A0BC88}" srcOrd="1" destOrd="0" presId="urn:microsoft.com/office/officeart/2005/8/layout/list1"/>
    <dgm:cxn modelId="{67819F63-BF1F-44A2-BE56-2FC114D2F8EA}" srcId="{ABA1A8D2-104B-4752-8DBE-649C113AF5C2}" destId="{073944BD-D34D-4245-8953-510732DA1CAE}" srcOrd="6" destOrd="0" parTransId="{D536B8EA-78C4-4F41-95CA-F4F28E0D8D59}" sibTransId="{1D938EE1-0D30-4887-A48E-F148AC342B06}"/>
    <dgm:cxn modelId="{2C3A01AC-6073-433F-9FDC-B72EA578B253}" type="presOf" srcId="{F4582A13-9587-4725-AD31-977D878FAF33}" destId="{6981F068-A36C-4D1E-9270-C9A17B3A5E5D}" srcOrd="1" destOrd="0" presId="urn:microsoft.com/office/officeart/2005/8/layout/list1"/>
    <dgm:cxn modelId="{A34344E9-85A3-4D5D-925D-F3DF959C1069}" type="presOf" srcId="{5CD329F9-E2B9-418B-9230-7E4F5CD7DA60}" destId="{2A6D3176-D54E-47F9-B65F-A02E43371276}" srcOrd="0" destOrd="0" presId="urn:microsoft.com/office/officeart/2005/8/layout/list1"/>
    <dgm:cxn modelId="{207A2651-DB93-480C-816F-54EEEAFB21AB}" type="presOf" srcId="{0F598B0F-3B55-43EF-8CC7-52ADBDD646A1}" destId="{6C1C3B97-7F7D-4406-B385-B29FBC571698}" srcOrd="0" destOrd="0" presId="urn:microsoft.com/office/officeart/2005/8/layout/list1"/>
    <dgm:cxn modelId="{185DBA5C-C9F4-48FE-9C76-C94D570F5774}" srcId="{ABA1A8D2-104B-4752-8DBE-649C113AF5C2}" destId="{5CD329F9-E2B9-418B-9230-7E4F5CD7DA60}" srcOrd="3" destOrd="0" parTransId="{7EBF5095-2352-4760-9878-9FD685C6179C}" sibTransId="{9B5D7E6A-A2DD-4706-81A9-B232962C6BC6}"/>
    <dgm:cxn modelId="{164005C6-0502-42C6-935C-2FAAF418B07B}" type="presOf" srcId="{ABA1A8D2-104B-4752-8DBE-649C113AF5C2}" destId="{A19C9EDB-6FB2-4C12-8B83-6633EEA877D5}" srcOrd="0" destOrd="0" presId="urn:microsoft.com/office/officeart/2005/8/layout/list1"/>
    <dgm:cxn modelId="{F99BF745-B421-435D-BBDC-B613CD39A3A3}" type="presOf" srcId="{EF191FE4-70AA-469C-8CBF-39BC7F8A050E}" destId="{AA10A3F8-F449-42AB-8FE0-18D4C32AA2F7}" srcOrd="0" destOrd="0" presId="urn:microsoft.com/office/officeart/2005/8/layout/list1"/>
    <dgm:cxn modelId="{3B7BE82E-1D56-40C4-810E-0CB54027AE95}" srcId="{ABA1A8D2-104B-4752-8DBE-649C113AF5C2}" destId="{2EA1FDE1-4880-4812-B325-ADCDB5EFBC65}" srcOrd="4" destOrd="0" parTransId="{D0AFC1B8-E87A-4FC0-8970-EBCD30082571}" sibTransId="{AD0642FC-F4E6-4079-A42A-B8E9D1B6B0AD}"/>
    <dgm:cxn modelId="{2593373B-74E6-4AF4-9DF5-3651AF70F760}" type="presOf" srcId="{F64A011E-1933-4C10-9D08-07184081554B}" destId="{607A52B6-4D16-4186-AD8F-DDF3DBEE0D1D}" srcOrd="1" destOrd="0" presId="urn:microsoft.com/office/officeart/2005/8/layout/list1"/>
    <dgm:cxn modelId="{335FE7D6-51CD-4139-AD11-4A688023F81E}" srcId="{ABA1A8D2-104B-4752-8DBE-649C113AF5C2}" destId="{F64A011E-1933-4C10-9D08-07184081554B}" srcOrd="2" destOrd="0" parTransId="{18370681-F60D-4422-8056-11D4B27ED9B0}" sibTransId="{46FE5BA3-30F9-435A-AFF3-8AA6C5F2F9A2}"/>
    <dgm:cxn modelId="{DD18D35B-0378-4CE4-9C22-28966C85EFB4}" srcId="{ABA1A8D2-104B-4752-8DBE-649C113AF5C2}" destId="{F4582A13-9587-4725-AD31-977D878FAF33}" srcOrd="5" destOrd="0" parTransId="{8DE218D5-55C1-44A8-BBBA-EF4E85BB063A}" sibTransId="{E9CAEEAC-9DC2-4FB8-A488-69C4CBFC9153}"/>
    <dgm:cxn modelId="{58D3EF96-4333-4851-95FC-2C09EF739759}" type="presOf" srcId="{F4582A13-9587-4725-AD31-977D878FAF33}" destId="{730FE61B-D7D6-4A49-8748-88C6D46002FE}" srcOrd="0" destOrd="0" presId="urn:microsoft.com/office/officeart/2005/8/layout/list1"/>
    <dgm:cxn modelId="{6EA3E321-F178-4907-8FA6-2123813F0D5F}" srcId="{ABA1A8D2-104B-4752-8DBE-649C113AF5C2}" destId="{EF191FE4-70AA-469C-8CBF-39BC7F8A050E}" srcOrd="0" destOrd="0" parTransId="{248370D1-B8B5-4B95-B907-5C568C06F45E}" sibTransId="{925BEE97-3565-4F35-893E-904E52301648}"/>
    <dgm:cxn modelId="{16AB87CB-90F9-47BB-9DC1-B6E0A40E17B5}" type="presOf" srcId="{073944BD-D34D-4245-8953-510732DA1CAE}" destId="{594CB958-08F0-456A-8808-22089B726158}" srcOrd="0" destOrd="0" presId="urn:microsoft.com/office/officeart/2005/8/layout/list1"/>
    <dgm:cxn modelId="{D46F622B-4DCB-43C5-B054-E31A129DD983}" type="presOf" srcId="{2EA1FDE1-4880-4812-B325-ADCDB5EFBC65}" destId="{081EAC4F-F544-4CA8-9638-A8080E1B28AF}" srcOrd="0" destOrd="0" presId="urn:microsoft.com/office/officeart/2005/8/layout/list1"/>
    <dgm:cxn modelId="{D4A45177-5DC5-4D63-BED4-564D2A130254}" type="presOf" srcId="{0F598B0F-3B55-43EF-8CC7-52ADBDD646A1}" destId="{BFCBEB5D-E4CB-4470-8D26-8E81CCBFD95B}" srcOrd="1" destOrd="0" presId="urn:microsoft.com/office/officeart/2005/8/layout/list1"/>
    <dgm:cxn modelId="{8A2A1575-4E35-4A51-975E-F5D8B5EF1444}" type="presOf" srcId="{EF191FE4-70AA-469C-8CBF-39BC7F8A050E}" destId="{E39360DB-58AD-4554-9610-A7B900FD94F8}" srcOrd="1" destOrd="0" presId="urn:microsoft.com/office/officeart/2005/8/layout/list1"/>
    <dgm:cxn modelId="{BE034464-D60C-4C0B-94BC-25367EA23705}" type="presOf" srcId="{F64A011E-1933-4C10-9D08-07184081554B}" destId="{86D4D88C-1D96-4962-8FF3-4539EC09525A}" srcOrd="0" destOrd="0" presId="urn:microsoft.com/office/officeart/2005/8/layout/list1"/>
    <dgm:cxn modelId="{7F0C9438-D657-4665-ABB2-36C1FC60A176}" type="presParOf" srcId="{A19C9EDB-6FB2-4C12-8B83-6633EEA877D5}" destId="{BBEA718D-BFEC-4FDE-A7B1-452BAAEEABC4}" srcOrd="0" destOrd="0" presId="urn:microsoft.com/office/officeart/2005/8/layout/list1"/>
    <dgm:cxn modelId="{8D59F2AF-D448-48AE-AA34-11F1B28549EA}" type="presParOf" srcId="{BBEA718D-BFEC-4FDE-A7B1-452BAAEEABC4}" destId="{AA10A3F8-F449-42AB-8FE0-18D4C32AA2F7}" srcOrd="0" destOrd="0" presId="urn:microsoft.com/office/officeart/2005/8/layout/list1"/>
    <dgm:cxn modelId="{5F7CBCA1-3510-4948-A59F-B3D51AD1A328}" type="presParOf" srcId="{BBEA718D-BFEC-4FDE-A7B1-452BAAEEABC4}" destId="{E39360DB-58AD-4554-9610-A7B900FD94F8}" srcOrd="1" destOrd="0" presId="urn:microsoft.com/office/officeart/2005/8/layout/list1"/>
    <dgm:cxn modelId="{FC21F86E-C14F-4F8F-B5BE-935D25ED6C10}" type="presParOf" srcId="{A19C9EDB-6FB2-4C12-8B83-6633EEA877D5}" destId="{1C826D2F-9171-4A7A-9A71-CF443A460CCD}" srcOrd="1" destOrd="0" presId="urn:microsoft.com/office/officeart/2005/8/layout/list1"/>
    <dgm:cxn modelId="{A5A90409-66BF-43FE-9D44-208C14D95151}" type="presParOf" srcId="{A19C9EDB-6FB2-4C12-8B83-6633EEA877D5}" destId="{3E2B61F6-E868-4486-B581-57F68FB9AA8B}" srcOrd="2" destOrd="0" presId="urn:microsoft.com/office/officeart/2005/8/layout/list1"/>
    <dgm:cxn modelId="{C366172B-5792-485F-A4E1-2E5B7163BE64}" type="presParOf" srcId="{A19C9EDB-6FB2-4C12-8B83-6633EEA877D5}" destId="{97956CDB-B840-4153-BAEA-E956C34F3FD9}" srcOrd="3" destOrd="0" presId="urn:microsoft.com/office/officeart/2005/8/layout/list1"/>
    <dgm:cxn modelId="{1DDF2B5B-7B63-4F8D-A1D3-7284779623C4}" type="presParOf" srcId="{A19C9EDB-6FB2-4C12-8B83-6633EEA877D5}" destId="{F2D79978-14BD-493B-8B96-C5E3A30AF8B6}" srcOrd="4" destOrd="0" presId="urn:microsoft.com/office/officeart/2005/8/layout/list1"/>
    <dgm:cxn modelId="{45073A71-86FA-401A-947A-31A625F9CFAA}" type="presParOf" srcId="{F2D79978-14BD-493B-8B96-C5E3A30AF8B6}" destId="{6C1C3B97-7F7D-4406-B385-B29FBC571698}" srcOrd="0" destOrd="0" presId="urn:microsoft.com/office/officeart/2005/8/layout/list1"/>
    <dgm:cxn modelId="{CDC56ACC-B1CD-4F69-8103-96497A6F394C}" type="presParOf" srcId="{F2D79978-14BD-493B-8B96-C5E3A30AF8B6}" destId="{BFCBEB5D-E4CB-4470-8D26-8E81CCBFD95B}" srcOrd="1" destOrd="0" presId="urn:microsoft.com/office/officeart/2005/8/layout/list1"/>
    <dgm:cxn modelId="{01581FDC-3D42-489B-9604-E43E62BC3894}" type="presParOf" srcId="{A19C9EDB-6FB2-4C12-8B83-6633EEA877D5}" destId="{994D5EB9-5A87-4CD5-AAC2-CC855E40A35D}" srcOrd="5" destOrd="0" presId="urn:microsoft.com/office/officeart/2005/8/layout/list1"/>
    <dgm:cxn modelId="{EDE61AB4-D09C-42AB-80C9-BE4CB32CA892}" type="presParOf" srcId="{A19C9EDB-6FB2-4C12-8B83-6633EEA877D5}" destId="{16985CC7-7E93-424F-A1D8-E5320A8FE637}" srcOrd="6" destOrd="0" presId="urn:microsoft.com/office/officeart/2005/8/layout/list1"/>
    <dgm:cxn modelId="{1925AA88-0DF3-472E-A8D9-53FAA32FA579}" type="presParOf" srcId="{A19C9EDB-6FB2-4C12-8B83-6633EEA877D5}" destId="{A62784AD-EB16-4B30-9E0F-916DC2E017B6}" srcOrd="7" destOrd="0" presId="urn:microsoft.com/office/officeart/2005/8/layout/list1"/>
    <dgm:cxn modelId="{6BFEBF76-1C82-4FAA-AC38-0873CCBD387F}" type="presParOf" srcId="{A19C9EDB-6FB2-4C12-8B83-6633EEA877D5}" destId="{A5273885-A051-4F10-AA4C-86BF0B77BC92}" srcOrd="8" destOrd="0" presId="urn:microsoft.com/office/officeart/2005/8/layout/list1"/>
    <dgm:cxn modelId="{5176C52A-7D6F-4742-9787-9F1CCE4BB374}" type="presParOf" srcId="{A5273885-A051-4F10-AA4C-86BF0B77BC92}" destId="{86D4D88C-1D96-4962-8FF3-4539EC09525A}" srcOrd="0" destOrd="0" presId="urn:microsoft.com/office/officeart/2005/8/layout/list1"/>
    <dgm:cxn modelId="{3E6916DE-ECE6-4829-B9F1-F270A411B1FC}" type="presParOf" srcId="{A5273885-A051-4F10-AA4C-86BF0B77BC92}" destId="{607A52B6-4D16-4186-AD8F-DDF3DBEE0D1D}" srcOrd="1" destOrd="0" presId="urn:microsoft.com/office/officeart/2005/8/layout/list1"/>
    <dgm:cxn modelId="{059C699B-1B06-4BAA-BE14-6223DEEC3ED7}" type="presParOf" srcId="{A19C9EDB-6FB2-4C12-8B83-6633EEA877D5}" destId="{4C301506-B1DD-4EFF-9233-D472C02264DF}" srcOrd="9" destOrd="0" presId="urn:microsoft.com/office/officeart/2005/8/layout/list1"/>
    <dgm:cxn modelId="{2C34F284-1A5E-4C61-AF52-BFAD66191584}" type="presParOf" srcId="{A19C9EDB-6FB2-4C12-8B83-6633EEA877D5}" destId="{0E035495-057B-4833-B03E-95677AA5C089}" srcOrd="10" destOrd="0" presId="urn:microsoft.com/office/officeart/2005/8/layout/list1"/>
    <dgm:cxn modelId="{46697BBC-E3A8-4B91-A85D-8BB7D70B48F8}" type="presParOf" srcId="{A19C9EDB-6FB2-4C12-8B83-6633EEA877D5}" destId="{F9B9C612-F9B4-4CA6-B50E-AE4C083BDE0A}" srcOrd="11" destOrd="0" presId="urn:microsoft.com/office/officeart/2005/8/layout/list1"/>
    <dgm:cxn modelId="{C423F0D7-8252-4450-9775-46B724F7F2B6}" type="presParOf" srcId="{A19C9EDB-6FB2-4C12-8B83-6633EEA877D5}" destId="{288C5200-A964-4D23-B602-A6EB4B273614}" srcOrd="12" destOrd="0" presId="urn:microsoft.com/office/officeart/2005/8/layout/list1"/>
    <dgm:cxn modelId="{39DAC047-35AB-4912-B51B-5E0D0ACEE677}" type="presParOf" srcId="{288C5200-A964-4D23-B602-A6EB4B273614}" destId="{2A6D3176-D54E-47F9-B65F-A02E43371276}" srcOrd="0" destOrd="0" presId="urn:microsoft.com/office/officeart/2005/8/layout/list1"/>
    <dgm:cxn modelId="{73A48398-6D78-4C06-A251-4349995BB7C6}" type="presParOf" srcId="{288C5200-A964-4D23-B602-A6EB4B273614}" destId="{ED90ECD6-B2FA-4D35-B885-5398DE7A16DE}" srcOrd="1" destOrd="0" presId="urn:microsoft.com/office/officeart/2005/8/layout/list1"/>
    <dgm:cxn modelId="{2F3F9FA7-2C42-4E02-A649-09FDA77225D4}" type="presParOf" srcId="{A19C9EDB-6FB2-4C12-8B83-6633EEA877D5}" destId="{A8477C07-3DEF-402E-9A25-351694D3FFD5}" srcOrd="13" destOrd="0" presId="urn:microsoft.com/office/officeart/2005/8/layout/list1"/>
    <dgm:cxn modelId="{FE1E6702-6FA0-458B-BEB4-B0BE9EC36FDA}" type="presParOf" srcId="{A19C9EDB-6FB2-4C12-8B83-6633EEA877D5}" destId="{CC5300BA-0BB2-42DB-88EF-7C6382CDCA94}" srcOrd="14" destOrd="0" presId="urn:microsoft.com/office/officeart/2005/8/layout/list1"/>
    <dgm:cxn modelId="{55967FA7-728B-421B-B744-FC06C8067549}" type="presParOf" srcId="{A19C9EDB-6FB2-4C12-8B83-6633EEA877D5}" destId="{9819B129-62D1-4147-8EE4-E255F0558060}" srcOrd="15" destOrd="0" presId="urn:microsoft.com/office/officeart/2005/8/layout/list1"/>
    <dgm:cxn modelId="{815289C8-87CB-44C6-B461-DB541DF4A349}" type="presParOf" srcId="{A19C9EDB-6FB2-4C12-8B83-6633EEA877D5}" destId="{233DFD33-29C8-42D6-9DF7-DEF1FA969601}" srcOrd="16" destOrd="0" presId="urn:microsoft.com/office/officeart/2005/8/layout/list1"/>
    <dgm:cxn modelId="{0103F165-2D1D-4F44-B851-8761F277FBC4}" type="presParOf" srcId="{233DFD33-29C8-42D6-9DF7-DEF1FA969601}" destId="{081EAC4F-F544-4CA8-9638-A8080E1B28AF}" srcOrd="0" destOrd="0" presId="urn:microsoft.com/office/officeart/2005/8/layout/list1"/>
    <dgm:cxn modelId="{F7E47B7E-66FA-45C0-96D2-489B41616C34}" type="presParOf" srcId="{233DFD33-29C8-42D6-9DF7-DEF1FA969601}" destId="{0376F7A3-35C2-44B6-8115-A708E738CD9B}" srcOrd="1" destOrd="0" presId="urn:microsoft.com/office/officeart/2005/8/layout/list1"/>
    <dgm:cxn modelId="{5E100649-35BC-41FA-AA8B-6FA0B660963D}" type="presParOf" srcId="{A19C9EDB-6FB2-4C12-8B83-6633EEA877D5}" destId="{20805C90-2717-4C5B-8B4C-79E874EA2B8C}" srcOrd="17" destOrd="0" presId="urn:microsoft.com/office/officeart/2005/8/layout/list1"/>
    <dgm:cxn modelId="{6301D5ED-8C38-4D98-8276-7B66F27BAF1E}" type="presParOf" srcId="{A19C9EDB-6FB2-4C12-8B83-6633EEA877D5}" destId="{865CFE1C-8071-4620-9E72-FE9CA49F2E05}" srcOrd="18" destOrd="0" presId="urn:microsoft.com/office/officeart/2005/8/layout/list1"/>
    <dgm:cxn modelId="{5EA2778E-BFF3-41F2-8314-8F49966FD961}" type="presParOf" srcId="{A19C9EDB-6FB2-4C12-8B83-6633EEA877D5}" destId="{4A1F92F8-3FFC-4A71-96E4-ABE8DADD0EA5}" srcOrd="19" destOrd="0" presId="urn:microsoft.com/office/officeart/2005/8/layout/list1"/>
    <dgm:cxn modelId="{A391EA86-1597-44A0-B542-B63E6004BC94}" type="presParOf" srcId="{A19C9EDB-6FB2-4C12-8B83-6633EEA877D5}" destId="{59D751B5-D2A1-4C5F-8DAA-49764C5C5AB0}" srcOrd="20" destOrd="0" presId="urn:microsoft.com/office/officeart/2005/8/layout/list1"/>
    <dgm:cxn modelId="{1F8D805C-26D9-419B-9C5B-70A9F3607C20}" type="presParOf" srcId="{59D751B5-D2A1-4C5F-8DAA-49764C5C5AB0}" destId="{730FE61B-D7D6-4A49-8748-88C6D46002FE}" srcOrd="0" destOrd="0" presId="urn:microsoft.com/office/officeart/2005/8/layout/list1"/>
    <dgm:cxn modelId="{A9E597C2-C069-46A2-9161-AAFFD78238E0}" type="presParOf" srcId="{59D751B5-D2A1-4C5F-8DAA-49764C5C5AB0}" destId="{6981F068-A36C-4D1E-9270-C9A17B3A5E5D}" srcOrd="1" destOrd="0" presId="urn:microsoft.com/office/officeart/2005/8/layout/list1"/>
    <dgm:cxn modelId="{7BA33C46-91ED-4A27-B958-E1672E2D00AD}" type="presParOf" srcId="{A19C9EDB-6FB2-4C12-8B83-6633EEA877D5}" destId="{B5576A0A-1478-4B76-BC1D-1E2C286FC16C}" srcOrd="21" destOrd="0" presId="urn:microsoft.com/office/officeart/2005/8/layout/list1"/>
    <dgm:cxn modelId="{3EAFFAF0-B0FC-41B6-9CF9-81E705031469}" type="presParOf" srcId="{A19C9EDB-6FB2-4C12-8B83-6633EEA877D5}" destId="{9515B81D-6847-4F7C-9DF9-3481C28FA1BF}" srcOrd="22" destOrd="0" presId="urn:microsoft.com/office/officeart/2005/8/layout/list1"/>
    <dgm:cxn modelId="{26F14F41-3B20-4A21-A77A-CE5188E0EF08}" type="presParOf" srcId="{A19C9EDB-6FB2-4C12-8B83-6633EEA877D5}" destId="{C68012DC-D17E-4D8C-8398-D97CB8C06984}" srcOrd="23" destOrd="0" presId="urn:microsoft.com/office/officeart/2005/8/layout/list1"/>
    <dgm:cxn modelId="{42FF22B0-4F25-448E-9ECE-6ADA29459F57}" type="presParOf" srcId="{A19C9EDB-6FB2-4C12-8B83-6633EEA877D5}" destId="{5AC3342B-2275-4CFD-8B43-38243D11A835}" srcOrd="24" destOrd="0" presId="urn:microsoft.com/office/officeart/2005/8/layout/list1"/>
    <dgm:cxn modelId="{67971F30-47E4-4EE9-B8C6-BD508AF71F7C}" type="presParOf" srcId="{5AC3342B-2275-4CFD-8B43-38243D11A835}" destId="{594CB958-08F0-456A-8808-22089B726158}" srcOrd="0" destOrd="0" presId="urn:microsoft.com/office/officeart/2005/8/layout/list1"/>
    <dgm:cxn modelId="{D3100228-D75D-4D79-A418-57BB123325B8}" type="presParOf" srcId="{5AC3342B-2275-4CFD-8B43-38243D11A835}" destId="{AF151CEA-1538-4F9F-A6FC-527101A0BC88}" srcOrd="1" destOrd="0" presId="urn:microsoft.com/office/officeart/2005/8/layout/list1"/>
    <dgm:cxn modelId="{9A46CB36-9948-46F7-B1A9-0BA8103FFD0F}" type="presParOf" srcId="{A19C9EDB-6FB2-4C12-8B83-6633EEA877D5}" destId="{8F97AB53-505F-4BA9-883C-37B3CC5C28C5}" srcOrd="25" destOrd="0" presId="urn:microsoft.com/office/officeart/2005/8/layout/list1"/>
    <dgm:cxn modelId="{F5226868-5F68-42B5-A119-859139EF8A40}" type="presParOf" srcId="{A19C9EDB-6FB2-4C12-8B83-6633EEA877D5}" destId="{6E46C4BF-7869-4AA3-A938-0B41FCC9D77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309AED-361E-40B5-B882-7985A9A9371D}" type="doc">
      <dgm:prSet loTypeId="urn:microsoft.com/office/officeart/2005/8/layout/radial4" loCatId="relationship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26AF50A2-977A-40FD-A1DC-DC08B913FA6A}">
      <dgm:prSet phldrT="[Text]"/>
      <dgm:spPr/>
      <dgm:t>
        <a:bodyPr/>
        <a:lstStyle/>
        <a:p>
          <a:r>
            <a:rPr lang="en-GB" b="1" dirty="0" smtClean="0"/>
            <a:t>Mae eiriolaeth ynghylch </a:t>
          </a:r>
          <a:endParaRPr lang="cy-GB" b="1" dirty="0"/>
        </a:p>
      </dgm:t>
    </dgm:pt>
    <dgm:pt modelId="{200817A2-1DE2-48D0-8981-C1850B1980A7}" type="parTrans" cxnId="{385AEB93-D293-4124-BFF4-6C745BDC48EE}">
      <dgm:prSet/>
      <dgm:spPr/>
      <dgm:t>
        <a:bodyPr/>
        <a:lstStyle/>
        <a:p>
          <a:endParaRPr lang="en-GB"/>
        </a:p>
      </dgm:t>
    </dgm:pt>
    <dgm:pt modelId="{2D8449BE-5B8C-432C-A4E0-790A3E5F766D}" type="sibTrans" cxnId="{385AEB93-D293-4124-BFF4-6C745BDC48EE}">
      <dgm:prSet/>
      <dgm:spPr/>
      <dgm:t>
        <a:bodyPr/>
        <a:lstStyle/>
        <a:p>
          <a:endParaRPr lang="en-GB"/>
        </a:p>
      </dgm:t>
    </dgm:pt>
    <dgm:pt modelId="{958EB2E2-0A80-49C0-BB9B-8B91D14F9999}">
      <dgm:prSet phldrT="[Text]"/>
      <dgm:spPr/>
      <dgm:t>
        <a:bodyPr/>
        <a:lstStyle/>
        <a:p>
          <a:r>
            <a:rPr lang="en-GB" b="1" dirty="0" smtClean="0"/>
            <a:t>Cychwyn achos</a:t>
          </a:r>
          <a:endParaRPr lang="cy-GB" b="1" dirty="0"/>
        </a:p>
      </dgm:t>
    </dgm:pt>
    <dgm:pt modelId="{DA56A28E-FE42-455A-B762-C3C7D2B032CD}" type="parTrans" cxnId="{EAED0AF3-9E49-4572-AB23-4D8E284D1C8F}">
      <dgm:prSet/>
      <dgm:spPr/>
      <dgm:t>
        <a:bodyPr/>
        <a:lstStyle/>
        <a:p>
          <a:endParaRPr lang="en-GB"/>
        </a:p>
      </dgm:t>
    </dgm:pt>
    <dgm:pt modelId="{ED16913B-49EA-4E17-ADC4-D05939CBA16D}" type="sibTrans" cxnId="{EAED0AF3-9E49-4572-AB23-4D8E284D1C8F}">
      <dgm:prSet/>
      <dgm:spPr/>
      <dgm:t>
        <a:bodyPr/>
        <a:lstStyle/>
        <a:p>
          <a:endParaRPr lang="en-GB"/>
        </a:p>
      </dgm:t>
    </dgm:pt>
    <dgm:pt modelId="{1A164773-12E3-4BAB-93E4-90EC2C93D626}">
      <dgm:prSet phldrT="[Text]"/>
      <dgm:spPr/>
      <dgm:t>
        <a:bodyPr/>
        <a:lstStyle/>
        <a:p>
          <a:r>
            <a:rPr lang="en-GB" b="1" dirty="0" smtClean="0"/>
            <a:t>Dylanwadu ar benderfyniadau</a:t>
          </a:r>
          <a:endParaRPr lang="cy-GB" b="1" dirty="0"/>
        </a:p>
      </dgm:t>
    </dgm:pt>
    <dgm:pt modelId="{7235AA67-B284-4EE8-BEFB-26175DA37E5B}" type="parTrans" cxnId="{A701AEED-94D2-4CF1-9C1F-CC353EA233E2}">
      <dgm:prSet/>
      <dgm:spPr/>
      <dgm:t>
        <a:bodyPr/>
        <a:lstStyle/>
        <a:p>
          <a:endParaRPr lang="en-GB"/>
        </a:p>
      </dgm:t>
    </dgm:pt>
    <dgm:pt modelId="{C6E56229-2D8D-4033-ABCB-E57CD34F0537}" type="sibTrans" cxnId="{A701AEED-94D2-4CF1-9C1F-CC353EA233E2}">
      <dgm:prSet/>
      <dgm:spPr/>
      <dgm:t>
        <a:bodyPr/>
        <a:lstStyle/>
        <a:p>
          <a:endParaRPr lang="en-GB"/>
        </a:p>
      </dgm:t>
    </dgm:pt>
    <dgm:pt modelId="{813CCE70-B5E7-4FD8-AAEC-207F276347DA}">
      <dgm:prSet phldrT="[Text]"/>
      <dgm:spPr/>
      <dgm:t>
        <a:bodyPr/>
        <a:lstStyle/>
        <a:p>
          <a:r>
            <a:rPr lang="en-GB" b="1" dirty="0" smtClean="0"/>
            <a:t>Terfynu tybiaethau</a:t>
          </a:r>
          <a:endParaRPr lang="cy-GB" b="1" dirty="0"/>
        </a:p>
      </dgm:t>
    </dgm:pt>
    <dgm:pt modelId="{FE29FBAB-F0E4-410F-9B75-8AE175039CD4}" type="parTrans" cxnId="{0D9F3C63-F576-487B-AD8B-390F30F12A1D}">
      <dgm:prSet/>
      <dgm:spPr/>
      <dgm:t>
        <a:bodyPr/>
        <a:lstStyle/>
        <a:p>
          <a:endParaRPr lang="en-GB"/>
        </a:p>
      </dgm:t>
    </dgm:pt>
    <dgm:pt modelId="{1B96D9BE-C8FB-4501-ABF6-C42A2FF66C5A}" type="sibTrans" cxnId="{0D9F3C63-F576-487B-AD8B-390F30F12A1D}">
      <dgm:prSet/>
      <dgm:spPr/>
      <dgm:t>
        <a:bodyPr/>
        <a:lstStyle/>
        <a:p>
          <a:endParaRPr lang="en-GB"/>
        </a:p>
      </dgm:t>
    </dgm:pt>
    <dgm:pt modelId="{CB5936BA-A8FD-4C07-BC86-BF53DC86A176}">
      <dgm:prSet/>
      <dgm:spPr/>
      <dgm:t>
        <a:bodyPr/>
        <a:lstStyle/>
        <a:p>
          <a:r>
            <a:rPr lang="en-GB" b="1" dirty="0" smtClean="0"/>
            <a:t>Cael gwell gwasanaethau</a:t>
          </a:r>
          <a:endParaRPr lang="cy-GB" b="1" dirty="0"/>
        </a:p>
      </dgm:t>
    </dgm:pt>
    <dgm:pt modelId="{517F5E1C-FEB8-44E8-9B6E-1D592C65EDD9}" type="parTrans" cxnId="{AF6E8DFE-F1BE-4F7B-A52E-B161C71C10DD}">
      <dgm:prSet/>
      <dgm:spPr/>
      <dgm:t>
        <a:bodyPr/>
        <a:lstStyle/>
        <a:p>
          <a:endParaRPr lang="en-GB"/>
        </a:p>
      </dgm:t>
    </dgm:pt>
    <dgm:pt modelId="{C14A7EAF-4455-421D-9310-FE1307032BC7}" type="sibTrans" cxnId="{AF6E8DFE-F1BE-4F7B-A52E-B161C71C10DD}">
      <dgm:prSet/>
      <dgm:spPr/>
      <dgm:t>
        <a:bodyPr/>
        <a:lstStyle/>
        <a:p>
          <a:endParaRPr lang="en-GB"/>
        </a:p>
      </dgm:t>
    </dgm:pt>
    <dgm:pt modelId="{6251930C-79A9-44AD-9940-2FCE91E532E3}">
      <dgm:prSet/>
      <dgm:spPr/>
      <dgm:t>
        <a:bodyPr/>
        <a:lstStyle/>
        <a:p>
          <a:r>
            <a:rPr lang="en-GB" b="1" dirty="0" smtClean="0"/>
            <a:t>Cael eich trin </a:t>
          </a:r>
          <a:br>
            <a:rPr lang="en-GB" b="1" dirty="0" smtClean="0"/>
          </a:br>
          <a:r>
            <a:rPr lang="en-GB" b="1" dirty="0" smtClean="0"/>
            <a:t>yn gyfartal</a:t>
          </a:r>
          <a:endParaRPr lang="cy-GB" b="1" dirty="0"/>
        </a:p>
      </dgm:t>
    </dgm:pt>
    <dgm:pt modelId="{61D995ED-171F-4B4D-A82D-3ED8307E0E6D}" type="parTrans" cxnId="{CAF24A25-CA83-4F6D-9DE1-173DA117252F}">
      <dgm:prSet/>
      <dgm:spPr/>
      <dgm:t>
        <a:bodyPr/>
        <a:lstStyle/>
        <a:p>
          <a:endParaRPr lang="en-GB"/>
        </a:p>
      </dgm:t>
    </dgm:pt>
    <dgm:pt modelId="{A01556FB-2BD1-4B2A-9BBE-70001192A342}" type="sibTrans" cxnId="{CAF24A25-CA83-4F6D-9DE1-173DA117252F}">
      <dgm:prSet/>
      <dgm:spPr/>
      <dgm:t>
        <a:bodyPr/>
        <a:lstStyle/>
        <a:p>
          <a:endParaRPr lang="en-GB"/>
        </a:p>
      </dgm:t>
    </dgm:pt>
    <dgm:pt modelId="{F2E794DA-D84B-4B21-BAEA-12A5022BCBDB}">
      <dgm:prSet/>
      <dgm:spPr/>
      <dgm:t>
        <a:bodyPr/>
        <a:lstStyle/>
        <a:p>
          <a:r>
            <a:rPr lang="en-GB" b="1" dirty="0" smtClean="0"/>
            <a:t>Cael eich cynnwys</a:t>
          </a:r>
          <a:endParaRPr lang="cy-GB" b="1" dirty="0"/>
        </a:p>
      </dgm:t>
    </dgm:pt>
    <dgm:pt modelId="{D177690A-A42D-4E5E-A519-CE9D0BA1E9DA}" type="parTrans" cxnId="{DD15051F-9865-46B4-8385-3FD3FB30FD2C}">
      <dgm:prSet/>
      <dgm:spPr/>
      <dgm:t>
        <a:bodyPr/>
        <a:lstStyle/>
        <a:p>
          <a:endParaRPr lang="en-GB"/>
        </a:p>
      </dgm:t>
    </dgm:pt>
    <dgm:pt modelId="{C8F3E738-46C5-4F33-8C50-E63F925B9F23}" type="sibTrans" cxnId="{DD15051F-9865-46B4-8385-3FD3FB30FD2C}">
      <dgm:prSet/>
      <dgm:spPr/>
      <dgm:t>
        <a:bodyPr/>
        <a:lstStyle/>
        <a:p>
          <a:endParaRPr lang="en-GB"/>
        </a:p>
      </dgm:t>
    </dgm:pt>
    <dgm:pt modelId="{51D814F1-3466-43DB-823F-016E199380AB}">
      <dgm:prSet/>
      <dgm:spPr/>
      <dgm:t>
        <a:bodyPr/>
        <a:lstStyle/>
        <a:p>
          <a:r>
            <a:rPr lang="en-GB" b="1" dirty="0" smtClean="0"/>
            <a:t>Unioni cydbwysedd pŵer</a:t>
          </a:r>
          <a:endParaRPr lang="cy-GB" b="1" dirty="0"/>
        </a:p>
      </dgm:t>
    </dgm:pt>
    <dgm:pt modelId="{9894214A-FC51-4B52-AD5D-9298FEC053D8}" type="parTrans" cxnId="{DC37A61D-6242-4074-B324-40F7A37A0F09}">
      <dgm:prSet/>
      <dgm:spPr/>
      <dgm:t>
        <a:bodyPr/>
        <a:lstStyle/>
        <a:p>
          <a:endParaRPr lang="en-GB"/>
        </a:p>
      </dgm:t>
    </dgm:pt>
    <dgm:pt modelId="{921EF231-8B16-4214-95C2-DD3826C89B39}" type="sibTrans" cxnId="{DC37A61D-6242-4074-B324-40F7A37A0F09}">
      <dgm:prSet/>
      <dgm:spPr/>
      <dgm:t>
        <a:bodyPr/>
        <a:lstStyle/>
        <a:p>
          <a:endParaRPr lang="en-GB"/>
        </a:p>
      </dgm:t>
    </dgm:pt>
    <dgm:pt modelId="{8D5AD75A-1F53-4642-BC30-9B7CB529DE33}">
      <dgm:prSet/>
      <dgm:spPr/>
      <dgm:t>
        <a:bodyPr/>
        <a:lstStyle/>
        <a:p>
          <a:r>
            <a:rPr lang="en-GB" b="1" dirty="0" smtClean="0"/>
            <a:t>Diogelu </a:t>
          </a:r>
          <a:endParaRPr lang="cy-GB" b="1" dirty="0"/>
        </a:p>
      </dgm:t>
    </dgm:pt>
    <dgm:pt modelId="{B55D7C58-BEED-401F-B317-C244010A366F}" type="parTrans" cxnId="{996CA1E9-FE7D-46E1-AFD0-05FECCC30FFB}">
      <dgm:prSet/>
      <dgm:spPr/>
      <dgm:t>
        <a:bodyPr/>
        <a:lstStyle/>
        <a:p>
          <a:endParaRPr lang="en-GB"/>
        </a:p>
      </dgm:t>
    </dgm:pt>
    <dgm:pt modelId="{3126AFEA-31F6-4B16-89B4-E1DB262E184B}" type="sibTrans" cxnId="{996CA1E9-FE7D-46E1-AFD0-05FECCC30FFB}">
      <dgm:prSet/>
      <dgm:spPr/>
      <dgm:t>
        <a:bodyPr/>
        <a:lstStyle/>
        <a:p>
          <a:endParaRPr lang="en-GB"/>
        </a:p>
      </dgm:t>
    </dgm:pt>
    <dgm:pt modelId="{72CCD95E-1185-4CEC-8E55-799E7B411FBB}">
      <dgm:prSet/>
      <dgm:spPr/>
      <dgm:t>
        <a:bodyPr/>
        <a:lstStyle/>
        <a:p>
          <a:r>
            <a:rPr lang="en-GB" b="1" dirty="0" smtClean="0"/>
            <a:t>Hawliau</a:t>
          </a:r>
          <a:endParaRPr lang="cy-GB" b="1" dirty="0"/>
        </a:p>
      </dgm:t>
    </dgm:pt>
    <dgm:pt modelId="{667422EB-C742-491E-8815-1B0D399D7748}" type="parTrans" cxnId="{30C95A57-C89A-42D0-B60F-B72AB613FA47}">
      <dgm:prSet/>
      <dgm:spPr/>
      <dgm:t>
        <a:bodyPr/>
        <a:lstStyle/>
        <a:p>
          <a:endParaRPr lang="en-GB"/>
        </a:p>
      </dgm:t>
    </dgm:pt>
    <dgm:pt modelId="{B3CDCCF9-A4F3-4E23-84C4-4C25C74599E8}" type="sibTrans" cxnId="{30C95A57-C89A-42D0-B60F-B72AB613FA47}">
      <dgm:prSet/>
      <dgm:spPr/>
      <dgm:t>
        <a:bodyPr/>
        <a:lstStyle/>
        <a:p>
          <a:endParaRPr lang="en-GB"/>
        </a:p>
      </dgm:t>
    </dgm:pt>
    <dgm:pt modelId="{317B165A-86F4-42FB-8510-5AD9DA2A5002}" type="pres">
      <dgm:prSet presAssocID="{5C309AED-361E-40B5-B882-7985A9A937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38B518-7190-494E-9205-0C284DFD0485}" type="pres">
      <dgm:prSet presAssocID="{26AF50A2-977A-40FD-A1DC-DC08B913FA6A}" presName="centerShape" presStyleLbl="node0" presStyleIdx="0" presStyleCnt="1"/>
      <dgm:spPr/>
      <dgm:t>
        <a:bodyPr/>
        <a:lstStyle/>
        <a:p>
          <a:endParaRPr lang="en-GB"/>
        </a:p>
      </dgm:t>
    </dgm:pt>
    <dgm:pt modelId="{C3DCFB20-59CA-4EAB-B247-7330F659812D}" type="pres">
      <dgm:prSet presAssocID="{DA56A28E-FE42-455A-B762-C3C7D2B032CD}" presName="parTrans" presStyleLbl="bgSibTrans2D1" presStyleIdx="0" presStyleCnt="9"/>
      <dgm:spPr/>
      <dgm:t>
        <a:bodyPr/>
        <a:lstStyle/>
        <a:p>
          <a:endParaRPr lang="en-GB"/>
        </a:p>
      </dgm:t>
    </dgm:pt>
    <dgm:pt modelId="{02B02E41-6F46-495D-9F9B-7AE16996ADB8}" type="pres">
      <dgm:prSet presAssocID="{958EB2E2-0A80-49C0-BB9B-8B91D14F9999}" presName="node" presStyleLbl="node1" presStyleIdx="0" presStyleCnt="9" custScaleX="151584" custScaleY="110560" custRadScaleRad="93067" custRadScaleInc="38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F513A-4F12-4555-9DA0-7D0A94C142E0}" type="pres">
      <dgm:prSet presAssocID="{7235AA67-B284-4EE8-BEFB-26175DA37E5B}" presName="parTrans" presStyleLbl="bgSibTrans2D1" presStyleIdx="1" presStyleCnt="9"/>
      <dgm:spPr/>
      <dgm:t>
        <a:bodyPr/>
        <a:lstStyle/>
        <a:p>
          <a:endParaRPr lang="en-GB"/>
        </a:p>
      </dgm:t>
    </dgm:pt>
    <dgm:pt modelId="{4BE8209C-D1B9-4F49-8601-2F4B360E9225}" type="pres">
      <dgm:prSet presAssocID="{1A164773-12E3-4BAB-93E4-90EC2C93D626}" presName="node" presStyleLbl="node1" presStyleIdx="1" presStyleCnt="9" custScaleX="133413" custScaleY="128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72EE2C-A449-4A3F-8E9F-A1D3F103D822}" type="pres">
      <dgm:prSet presAssocID="{FE29FBAB-F0E4-410F-9B75-8AE175039CD4}" presName="parTrans" presStyleLbl="bgSibTrans2D1" presStyleIdx="2" presStyleCnt="9"/>
      <dgm:spPr/>
      <dgm:t>
        <a:bodyPr/>
        <a:lstStyle/>
        <a:p>
          <a:endParaRPr lang="en-GB"/>
        </a:p>
      </dgm:t>
    </dgm:pt>
    <dgm:pt modelId="{FB6F5009-543B-4856-9C46-CBA21181F26F}" type="pres">
      <dgm:prSet presAssocID="{813CCE70-B5E7-4FD8-AAEC-207F276347DA}" presName="node" presStyleLbl="node1" presStyleIdx="2" presStyleCnt="9" custScaleX="149358" custScaleY="116081" custRadScaleRad="107714" custRadScaleInc="-22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5AFC44-5618-43DE-8BDD-125140CB27FB}" type="pres">
      <dgm:prSet presAssocID="{517F5E1C-FEB8-44E8-9B6E-1D592C65EDD9}" presName="parTrans" presStyleLbl="bgSibTrans2D1" presStyleIdx="3" presStyleCnt="9"/>
      <dgm:spPr/>
      <dgm:t>
        <a:bodyPr/>
        <a:lstStyle/>
        <a:p>
          <a:endParaRPr lang="en-GB"/>
        </a:p>
      </dgm:t>
    </dgm:pt>
    <dgm:pt modelId="{93B43AAE-4137-466F-825E-CD53DCC27F03}" type="pres">
      <dgm:prSet presAssocID="{CB5936BA-A8FD-4C07-BC86-BF53DC86A176}" presName="node" presStyleLbl="node1" presStyleIdx="3" presStyleCnt="9" custScaleX="166781" custScaleY="128546" custRadScaleRad="115056" custRadScaleInc="-27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54960A-DCA8-47AB-8BBE-64694C2ADF21}" type="pres">
      <dgm:prSet presAssocID="{61D995ED-171F-4B4D-A82D-3ED8307E0E6D}" presName="parTrans" presStyleLbl="bgSibTrans2D1" presStyleIdx="4" presStyleCnt="9"/>
      <dgm:spPr/>
      <dgm:t>
        <a:bodyPr/>
        <a:lstStyle/>
        <a:p>
          <a:endParaRPr lang="en-GB"/>
        </a:p>
      </dgm:t>
    </dgm:pt>
    <dgm:pt modelId="{2EE9FDF0-8108-4E0E-8BE9-C9098E3181E7}" type="pres">
      <dgm:prSet presAssocID="{6251930C-79A9-44AD-9940-2FCE91E532E3}" presName="node" presStyleLbl="node1" presStyleIdx="4" presStyleCnt="9" custScaleX="166279" custScaleY="134073" custRadScaleRad="102840" custRadScaleInc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A8563-4587-42A8-BB7B-57BF19879169}" type="pres">
      <dgm:prSet presAssocID="{D177690A-A42D-4E5E-A519-CE9D0BA1E9DA}" presName="parTrans" presStyleLbl="bgSibTrans2D1" presStyleIdx="5" presStyleCnt="9"/>
      <dgm:spPr/>
      <dgm:t>
        <a:bodyPr/>
        <a:lstStyle/>
        <a:p>
          <a:endParaRPr lang="en-GB"/>
        </a:p>
      </dgm:t>
    </dgm:pt>
    <dgm:pt modelId="{24EFB887-3382-4B25-8C88-FEAE4EEA5072}" type="pres">
      <dgm:prSet presAssocID="{F2E794DA-D84B-4B21-BAEA-12A5022BCBDB}" presName="node" presStyleLbl="node1" presStyleIdx="5" presStyleCnt="9" custScaleX="159735" custScaleY="125482" custRadScaleRad="114079" custRadScaleInc="208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CE29B-795E-4B7D-AD6A-833CEAA2F3B2}" type="pres">
      <dgm:prSet presAssocID="{9894214A-FC51-4B52-AD5D-9298FEC053D8}" presName="parTrans" presStyleLbl="bgSibTrans2D1" presStyleIdx="6" presStyleCnt="9"/>
      <dgm:spPr/>
      <dgm:t>
        <a:bodyPr/>
        <a:lstStyle/>
        <a:p>
          <a:endParaRPr lang="en-GB"/>
        </a:p>
      </dgm:t>
    </dgm:pt>
    <dgm:pt modelId="{60C8C33B-1FF1-4FF0-ADD1-57EE6575748D}" type="pres">
      <dgm:prSet presAssocID="{51D814F1-3466-43DB-823F-016E199380AB}" presName="node" presStyleLbl="node1" presStyleIdx="6" presStyleCnt="9" custScaleX="173733" custScaleY="125485" custRadScaleRad="106836" custRadScaleInc="200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17AF-3524-485A-A6C2-E13F29BC3005}" type="pres">
      <dgm:prSet presAssocID="{B55D7C58-BEED-401F-B317-C244010A366F}" presName="parTrans" presStyleLbl="bgSibTrans2D1" presStyleIdx="7" presStyleCnt="9"/>
      <dgm:spPr/>
      <dgm:t>
        <a:bodyPr/>
        <a:lstStyle/>
        <a:p>
          <a:endParaRPr lang="en-GB"/>
        </a:p>
      </dgm:t>
    </dgm:pt>
    <dgm:pt modelId="{7D424069-3C38-4DAA-A2B9-EC8CED38B1F0}" type="pres">
      <dgm:prSet presAssocID="{8D5AD75A-1F53-4642-BC30-9B7CB529DE33}" presName="node" presStyleLbl="node1" presStyleIdx="7" presStyleCnt="9" custScaleX="146877" custScaleY="134309" custRadScaleRad="97651" custRadScaleInc="130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356F9-BD87-4AD1-BA59-C2CE1D349056}" type="pres">
      <dgm:prSet presAssocID="{667422EB-C742-491E-8815-1B0D399D7748}" presName="parTrans" presStyleLbl="bgSibTrans2D1" presStyleIdx="8" presStyleCnt="9"/>
      <dgm:spPr/>
      <dgm:t>
        <a:bodyPr/>
        <a:lstStyle/>
        <a:p>
          <a:endParaRPr lang="en-GB"/>
        </a:p>
      </dgm:t>
    </dgm:pt>
    <dgm:pt modelId="{ACA71408-F96B-4606-AA3C-142A4E241C45}" type="pres">
      <dgm:prSet presAssocID="{72CCD95E-1185-4CEC-8E55-799E7B411FBB}" presName="node" presStyleLbl="node1" presStyleIdx="8" presStyleCnt="9" custScaleX="142388" custRadScaleRad="93101" custRadScaleInc="41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6282D7-2061-49C7-8652-57B693F2D07D}" type="presOf" srcId="{9894214A-FC51-4B52-AD5D-9298FEC053D8}" destId="{45ECE29B-795E-4B7D-AD6A-833CEAA2F3B2}" srcOrd="0" destOrd="0" presId="urn:microsoft.com/office/officeart/2005/8/layout/radial4"/>
    <dgm:cxn modelId="{70291EBD-F742-4842-A766-3DA8E6329167}" type="presOf" srcId="{72CCD95E-1185-4CEC-8E55-799E7B411FBB}" destId="{ACA71408-F96B-4606-AA3C-142A4E241C45}" srcOrd="0" destOrd="0" presId="urn:microsoft.com/office/officeart/2005/8/layout/radial4"/>
    <dgm:cxn modelId="{0D9F3C63-F576-487B-AD8B-390F30F12A1D}" srcId="{26AF50A2-977A-40FD-A1DC-DC08B913FA6A}" destId="{813CCE70-B5E7-4FD8-AAEC-207F276347DA}" srcOrd="2" destOrd="0" parTransId="{FE29FBAB-F0E4-410F-9B75-8AE175039CD4}" sibTransId="{1B96D9BE-C8FB-4501-ABF6-C42A2FF66C5A}"/>
    <dgm:cxn modelId="{2A0E8A74-82C4-44F4-A69D-F873E964D93D}" type="presOf" srcId="{958EB2E2-0A80-49C0-BB9B-8B91D14F9999}" destId="{02B02E41-6F46-495D-9F9B-7AE16996ADB8}" srcOrd="0" destOrd="0" presId="urn:microsoft.com/office/officeart/2005/8/layout/radial4"/>
    <dgm:cxn modelId="{A701AEED-94D2-4CF1-9C1F-CC353EA233E2}" srcId="{26AF50A2-977A-40FD-A1DC-DC08B913FA6A}" destId="{1A164773-12E3-4BAB-93E4-90EC2C93D626}" srcOrd="1" destOrd="0" parTransId="{7235AA67-B284-4EE8-BEFB-26175DA37E5B}" sibTransId="{C6E56229-2D8D-4033-ABCB-E57CD34F0537}"/>
    <dgm:cxn modelId="{879837E2-4644-4983-929C-953EDD246122}" type="presOf" srcId="{FE29FBAB-F0E4-410F-9B75-8AE175039CD4}" destId="{3872EE2C-A449-4A3F-8E9F-A1D3F103D822}" srcOrd="0" destOrd="0" presId="urn:microsoft.com/office/officeart/2005/8/layout/radial4"/>
    <dgm:cxn modelId="{DAD79112-5412-4DA2-A745-48F93E37480A}" type="presOf" srcId="{61D995ED-171F-4B4D-A82D-3ED8307E0E6D}" destId="{EA54960A-DCA8-47AB-8BBE-64694C2ADF21}" srcOrd="0" destOrd="0" presId="urn:microsoft.com/office/officeart/2005/8/layout/radial4"/>
    <dgm:cxn modelId="{02A605BC-F279-4154-AFE2-FB69E48DD3B0}" type="presOf" srcId="{51D814F1-3466-43DB-823F-016E199380AB}" destId="{60C8C33B-1FF1-4FF0-ADD1-57EE6575748D}" srcOrd="0" destOrd="0" presId="urn:microsoft.com/office/officeart/2005/8/layout/radial4"/>
    <dgm:cxn modelId="{996CA1E9-FE7D-46E1-AFD0-05FECCC30FFB}" srcId="{26AF50A2-977A-40FD-A1DC-DC08B913FA6A}" destId="{8D5AD75A-1F53-4642-BC30-9B7CB529DE33}" srcOrd="7" destOrd="0" parTransId="{B55D7C58-BEED-401F-B317-C244010A366F}" sibTransId="{3126AFEA-31F6-4B16-89B4-E1DB262E184B}"/>
    <dgm:cxn modelId="{07736073-9D63-4BAB-A465-58D6BB067718}" type="presOf" srcId="{1A164773-12E3-4BAB-93E4-90EC2C93D626}" destId="{4BE8209C-D1B9-4F49-8601-2F4B360E9225}" srcOrd="0" destOrd="0" presId="urn:microsoft.com/office/officeart/2005/8/layout/radial4"/>
    <dgm:cxn modelId="{23CA7401-50AF-4803-A22E-9668287F3266}" type="presOf" srcId="{5C309AED-361E-40B5-B882-7985A9A9371D}" destId="{317B165A-86F4-42FB-8510-5AD9DA2A5002}" srcOrd="0" destOrd="0" presId="urn:microsoft.com/office/officeart/2005/8/layout/radial4"/>
    <dgm:cxn modelId="{323763EA-B7A6-4AC7-8B98-539B36E8DC08}" type="presOf" srcId="{26AF50A2-977A-40FD-A1DC-DC08B913FA6A}" destId="{C638B518-7190-494E-9205-0C284DFD0485}" srcOrd="0" destOrd="0" presId="urn:microsoft.com/office/officeart/2005/8/layout/radial4"/>
    <dgm:cxn modelId="{0AC514C9-D72E-497E-84F4-A4DC827989F5}" type="presOf" srcId="{667422EB-C742-491E-8815-1B0D399D7748}" destId="{39E356F9-BD87-4AD1-BA59-C2CE1D349056}" srcOrd="0" destOrd="0" presId="urn:microsoft.com/office/officeart/2005/8/layout/radial4"/>
    <dgm:cxn modelId="{30C95A57-C89A-42D0-B60F-B72AB613FA47}" srcId="{26AF50A2-977A-40FD-A1DC-DC08B913FA6A}" destId="{72CCD95E-1185-4CEC-8E55-799E7B411FBB}" srcOrd="8" destOrd="0" parTransId="{667422EB-C742-491E-8815-1B0D399D7748}" sibTransId="{B3CDCCF9-A4F3-4E23-84C4-4C25C74599E8}"/>
    <dgm:cxn modelId="{75B51263-98CC-409D-8A51-B1344543C71E}" type="presOf" srcId="{517F5E1C-FEB8-44E8-9B6E-1D592C65EDD9}" destId="{2F5AFC44-5618-43DE-8BDD-125140CB27FB}" srcOrd="0" destOrd="0" presId="urn:microsoft.com/office/officeart/2005/8/layout/radial4"/>
    <dgm:cxn modelId="{4E0E4901-7A73-4DE2-AEC6-0DB8A90DA9C4}" type="presOf" srcId="{B55D7C58-BEED-401F-B317-C244010A366F}" destId="{B75717AF-3524-485A-A6C2-E13F29BC3005}" srcOrd="0" destOrd="0" presId="urn:microsoft.com/office/officeart/2005/8/layout/radial4"/>
    <dgm:cxn modelId="{E875FBDB-9636-4789-A0C3-BA43D48D05C4}" type="presOf" srcId="{DA56A28E-FE42-455A-B762-C3C7D2B032CD}" destId="{C3DCFB20-59CA-4EAB-B247-7330F659812D}" srcOrd="0" destOrd="0" presId="urn:microsoft.com/office/officeart/2005/8/layout/radial4"/>
    <dgm:cxn modelId="{AF6E8DFE-F1BE-4F7B-A52E-B161C71C10DD}" srcId="{26AF50A2-977A-40FD-A1DC-DC08B913FA6A}" destId="{CB5936BA-A8FD-4C07-BC86-BF53DC86A176}" srcOrd="3" destOrd="0" parTransId="{517F5E1C-FEB8-44E8-9B6E-1D592C65EDD9}" sibTransId="{C14A7EAF-4455-421D-9310-FE1307032BC7}"/>
    <dgm:cxn modelId="{CAF24A25-CA83-4F6D-9DE1-173DA117252F}" srcId="{26AF50A2-977A-40FD-A1DC-DC08B913FA6A}" destId="{6251930C-79A9-44AD-9940-2FCE91E532E3}" srcOrd="4" destOrd="0" parTransId="{61D995ED-171F-4B4D-A82D-3ED8307E0E6D}" sibTransId="{A01556FB-2BD1-4B2A-9BBE-70001192A342}"/>
    <dgm:cxn modelId="{E2266510-BAB3-4C7D-96F9-FB95E00C1F00}" type="presOf" srcId="{CB5936BA-A8FD-4C07-BC86-BF53DC86A176}" destId="{93B43AAE-4137-466F-825E-CD53DCC27F03}" srcOrd="0" destOrd="0" presId="urn:microsoft.com/office/officeart/2005/8/layout/radial4"/>
    <dgm:cxn modelId="{EAED0AF3-9E49-4572-AB23-4D8E284D1C8F}" srcId="{26AF50A2-977A-40FD-A1DC-DC08B913FA6A}" destId="{958EB2E2-0A80-49C0-BB9B-8B91D14F9999}" srcOrd="0" destOrd="0" parTransId="{DA56A28E-FE42-455A-B762-C3C7D2B032CD}" sibTransId="{ED16913B-49EA-4E17-ADC4-D05939CBA16D}"/>
    <dgm:cxn modelId="{C2CDD909-9E8D-44C2-8F48-2FC555D8531F}" type="presOf" srcId="{6251930C-79A9-44AD-9940-2FCE91E532E3}" destId="{2EE9FDF0-8108-4E0E-8BE9-C9098E3181E7}" srcOrd="0" destOrd="0" presId="urn:microsoft.com/office/officeart/2005/8/layout/radial4"/>
    <dgm:cxn modelId="{3F9F9827-B070-43E8-8BB2-04CA41A7AFCB}" type="presOf" srcId="{7235AA67-B284-4EE8-BEFB-26175DA37E5B}" destId="{022F513A-4F12-4555-9DA0-7D0A94C142E0}" srcOrd="0" destOrd="0" presId="urn:microsoft.com/office/officeart/2005/8/layout/radial4"/>
    <dgm:cxn modelId="{DD15051F-9865-46B4-8385-3FD3FB30FD2C}" srcId="{26AF50A2-977A-40FD-A1DC-DC08B913FA6A}" destId="{F2E794DA-D84B-4B21-BAEA-12A5022BCBDB}" srcOrd="5" destOrd="0" parTransId="{D177690A-A42D-4E5E-A519-CE9D0BA1E9DA}" sibTransId="{C8F3E738-46C5-4F33-8C50-E63F925B9F23}"/>
    <dgm:cxn modelId="{64B26143-7638-4729-B1C0-AA731CF4EC6A}" type="presOf" srcId="{813CCE70-B5E7-4FD8-AAEC-207F276347DA}" destId="{FB6F5009-543B-4856-9C46-CBA21181F26F}" srcOrd="0" destOrd="0" presId="urn:microsoft.com/office/officeart/2005/8/layout/radial4"/>
    <dgm:cxn modelId="{94CE7873-F6DE-4850-B267-30444C2A9D33}" type="presOf" srcId="{D177690A-A42D-4E5E-A519-CE9D0BA1E9DA}" destId="{313A8563-4587-42A8-BB7B-57BF19879169}" srcOrd="0" destOrd="0" presId="urn:microsoft.com/office/officeart/2005/8/layout/radial4"/>
    <dgm:cxn modelId="{803C30C4-22AD-4FAB-BF95-3F336DBD9DBA}" type="presOf" srcId="{8D5AD75A-1F53-4642-BC30-9B7CB529DE33}" destId="{7D424069-3C38-4DAA-A2B9-EC8CED38B1F0}" srcOrd="0" destOrd="0" presId="urn:microsoft.com/office/officeart/2005/8/layout/radial4"/>
    <dgm:cxn modelId="{385AEB93-D293-4124-BFF4-6C745BDC48EE}" srcId="{5C309AED-361E-40B5-B882-7985A9A9371D}" destId="{26AF50A2-977A-40FD-A1DC-DC08B913FA6A}" srcOrd="0" destOrd="0" parTransId="{200817A2-1DE2-48D0-8981-C1850B1980A7}" sibTransId="{2D8449BE-5B8C-432C-A4E0-790A3E5F766D}"/>
    <dgm:cxn modelId="{C9B96F7A-6A79-47A2-9BA6-29A1624497E7}" type="presOf" srcId="{F2E794DA-D84B-4B21-BAEA-12A5022BCBDB}" destId="{24EFB887-3382-4B25-8C88-FEAE4EEA5072}" srcOrd="0" destOrd="0" presId="urn:microsoft.com/office/officeart/2005/8/layout/radial4"/>
    <dgm:cxn modelId="{DC37A61D-6242-4074-B324-40F7A37A0F09}" srcId="{26AF50A2-977A-40FD-A1DC-DC08B913FA6A}" destId="{51D814F1-3466-43DB-823F-016E199380AB}" srcOrd="6" destOrd="0" parTransId="{9894214A-FC51-4B52-AD5D-9298FEC053D8}" sibTransId="{921EF231-8B16-4214-95C2-DD3826C89B39}"/>
    <dgm:cxn modelId="{56539EC8-D412-4DE0-9125-2525E844A73E}" type="presParOf" srcId="{317B165A-86F4-42FB-8510-5AD9DA2A5002}" destId="{C638B518-7190-494E-9205-0C284DFD0485}" srcOrd="0" destOrd="0" presId="urn:microsoft.com/office/officeart/2005/8/layout/radial4"/>
    <dgm:cxn modelId="{8A945C92-6403-4CE2-BB4F-92792805C94F}" type="presParOf" srcId="{317B165A-86F4-42FB-8510-5AD9DA2A5002}" destId="{C3DCFB20-59CA-4EAB-B247-7330F659812D}" srcOrd="1" destOrd="0" presId="urn:microsoft.com/office/officeart/2005/8/layout/radial4"/>
    <dgm:cxn modelId="{B3E7A9A0-9B7A-4276-9DAE-566E43DEB0E5}" type="presParOf" srcId="{317B165A-86F4-42FB-8510-5AD9DA2A5002}" destId="{02B02E41-6F46-495D-9F9B-7AE16996ADB8}" srcOrd="2" destOrd="0" presId="urn:microsoft.com/office/officeart/2005/8/layout/radial4"/>
    <dgm:cxn modelId="{33C4EADF-90D6-42C4-805F-0F8FF1928370}" type="presParOf" srcId="{317B165A-86F4-42FB-8510-5AD9DA2A5002}" destId="{022F513A-4F12-4555-9DA0-7D0A94C142E0}" srcOrd="3" destOrd="0" presId="urn:microsoft.com/office/officeart/2005/8/layout/radial4"/>
    <dgm:cxn modelId="{DA21BA7E-50B9-4525-AAA3-760484C06F82}" type="presParOf" srcId="{317B165A-86F4-42FB-8510-5AD9DA2A5002}" destId="{4BE8209C-D1B9-4F49-8601-2F4B360E9225}" srcOrd="4" destOrd="0" presId="urn:microsoft.com/office/officeart/2005/8/layout/radial4"/>
    <dgm:cxn modelId="{F1177675-8077-4B90-8850-01CD51C1F83C}" type="presParOf" srcId="{317B165A-86F4-42FB-8510-5AD9DA2A5002}" destId="{3872EE2C-A449-4A3F-8E9F-A1D3F103D822}" srcOrd="5" destOrd="0" presId="urn:microsoft.com/office/officeart/2005/8/layout/radial4"/>
    <dgm:cxn modelId="{6011D63A-A3DB-4F9A-A364-70106B8F6E53}" type="presParOf" srcId="{317B165A-86F4-42FB-8510-5AD9DA2A5002}" destId="{FB6F5009-543B-4856-9C46-CBA21181F26F}" srcOrd="6" destOrd="0" presId="urn:microsoft.com/office/officeart/2005/8/layout/radial4"/>
    <dgm:cxn modelId="{A74F921B-6E78-4A52-84D9-D403EFA162CD}" type="presParOf" srcId="{317B165A-86F4-42FB-8510-5AD9DA2A5002}" destId="{2F5AFC44-5618-43DE-8BDD-125140CB27FB}" srcOrd="7" destOrd="0" presId="urn:microsoft.com/office/officeart/2005/8/layout/radial4"/>
    <dgm:cxn modelId="{F47CD9C0-7050-4AAA-AEEA-B2CD92AEBC22}" type="presParOf" srcId="{317B165A-86F4-42FB-8510-5AD9DA2A5002}" destId="{93B43AAE-4137-466F-825E-CD53DCC27F03}" srcOrd="8" destOrd="0" presId="urn:microsoft.com/office/officeart/2005/8/layout/radial4"/>
    <dgm:cxn modelId="{30C39136-C46A-4E75-9EE4-DC7995167F8C}" type="presParOf" srcId="{317B165A-86F4-42FB-8510-5AD9DA2A5002}" destId="{EA54960A-DCA8-47AB-8BBE-64694C2ADF21}" srcOrd="9" destOrd="0" presId="urn:microsoft.com/office/officeart/2005/8/layout/radial4"/>
    <dgm:cxn modelId="{0101847C-638F-4732-B3AF-9DF7B9E17617}" type="presParOf" srcId="{317B165A-86F4-42FB-8510-5AD9DA2A5002}" destId="{2EE9FDF0-8108-4E0E-8BE9-C9098E3181E7}" srcOrd="10" destOrd="0" presId="urn:microsoft.com/office/officeart/2005/8/layout/radial4"/>
    <dgm:cxn modelId="{ADEB619C-77E7-4BF3-9F0D-B64BB7DB74E2}" type="presParOf" srcId="{317B165A-86F4-42FB-8510-5AD9DA2A5002}" destId="{313A8563-4587-42A8-BB7B-57BF19879169}" srcOrd="11" destOrd="0" presId="urn:microsoft.com/office/officeart/2005/8/layout/radial4"/>
    <dgm:cxn modelId="{525A3FEF-AE32-4EBF-848C-E0B9F24CE951}" type="presParOf" srcId="{317B165A-86F4-42FB-8510-5AD9DA2A5002}" destId="{24EFB887-3382-4B25-8C88-FEAE4EEA5072}" srcOrd="12" destOrd="0" presId="urn:microsoft.com/office/officeart/2005/8/layout/radial4"/>
    <dgm:cxn modelId="{D90A0E37-6A0E-4DA8-A840-DFAEA5FBFF20}" type="presParOf" srcId="{317B165A-86F4-42FB-8510-5AD9DA2A5002}" destId="{45ECE29B-795E-4B7D-AD6A-833CEAA2F3B2}" srcOrd="13" destOrd="0" presId="urn:microsoft.com/office/officeart/2005/8/layout/radial4"/>
    <dgm:cxn modelId="{D7FC548E-BC5D-46FE-9490-9D2312252A5B}" type="presParOf" srcId="{317B165A-86F4-42FB-8510-5AD9DA2A5002}" destId="{60C8C33B-1FF1-4FF0-ADD1-57EE6575748D}" srcOrd="14" destOrd="0" presId="urn:microsoft.com/office/officeart/2005/8/layout/radial4"/>
    <dgm:cxn modelId="{45B7B108-9E8D-4F70-A10A-C757D9C322CA}" type="presParOf" srcId="{317B165A-86F4-42FB-8510-5AD9DA2A5002}" destId="{B75717AF-3524-485A-A6C2-E13F29BC3005}" srcOrd="15" destOrd="0" presId="urn:microsoft.com/office/officeart/2005/8/layout/radial4"/>
    <dgm:cxn modelId="{2A5E3CF8-13BD-4194-8877-90E776CC681D}" type="presParOf" srcId="{317B165A-86F4-42FB-8510-5AD9DA2A5002}" destId="{7D424069-3C38-4DAA-A2B9-EC8CED38B1F0}" srcOrd="16" destOrd="0" presId="urn:microsoft.com/office/officeart/2005/8/layout/radial4"/>
    <dgm:cxn modelId="{045D1FE1-B438-4C0A-8100-1CB1C098A13E}" type="presParOf" srcId="{317B165A-86F4-42FB-8510-5AD9DA2A5002}" destId="{39E356F9-BD87-4AD1-BA59-C2CE1D349056}" srcOrd="17" destOrd="0" presId="urn:microsoft.com/office/officeart/2005/8/layout/radial4"/>
    <dgm:cxn modelId="{DD844CAC-CA4F-4E02-9A73-35B171F5E55C}" type="presParOf" srcId="{317B165A-86F4-42FB-8510-5AD9DA2A5002}" destId="{ACA71408-F96B-4606-AA3C-142A4E241C4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505EE-F538-45EE-A6C8-7D0BF9B5ED99}">
      <dsp:nvSpPr>
        <dsp:cNvPr id="0" name=""/>
        <dsp:cNvSpPr/>
      </dsp:nvSpPr>
      <dsp:spPr>
        <a:xfrm>
          <a:off x="0" y="0"/>
          <a:ext cx="8496944" cy="1656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Modiwl </a:t>
          </a:r>
          <a:r>
            <a:rPr lang="en-GB" sz="2000" b="1" kern="1200" dirty="0"/>
            <a:t>1 – Ynghylch Eiriolaeth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Nodau i gynyddu gwybodaeth a dealltwriaeth o eiriolaeth broffesiynol annibynnol</a:t>
          </a:r>
        </a:p>
      </dsp:txBody>
      <dsp:txXfrm>
        <a:off x="1865051" y="0"/>
        <a:ext cx="6631892" cy="1656627"/>
      </dsp:txXfrm>
    </dsp:sp>
    <dsp:sp modelId="{C17399B7-0F89-4139-86CD-DF0B2D7A6DA4}">
      <dsp:nvSpPr>
        <dsp:cNvPr id="0" name=""/>
        <dsp:cNvSpPr/>
      </dsp:nvSpPr>
      <dsp:spPr>
        <a:xfrm>
          <a:off x="165662" y="165662"/>
          <a:ext cx="1699388" cy="13253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4E94F6-EB45-4465-8B64-7D590C9DC4B9}">
      <dsp:nvSpPr>
        <dsp:cNvPr id="0" name=""/>
        <dsp:cNvSpPr/>
      </dsp:nvSpPr>
      <dsp:spPr>
        <a:xfrm>
          <a:off x="0" y="1822290"/>
          <a:ext cx="8496944" cy="1656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Modiwl </a:t>
          </a:r>
          <a:r>
            <a:rPr lang="en-GB" sz="2000" b="1" kern="1200" dirty="0"/>
            <a:t>2 – Llesiant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Nodau i hyrwyddo dewis a rheolaeth wirioneddol yn unol ag egwyddorion a dyletswyddau llesiant y Ddeddf</a:t>
          </a:r>
        </a:p>
      </dsp:txBody>
      <dsp:txXfrm>
        <a:off x="1865051" y="1822290"/>
        <a:ext cx="6631892" cy="1656627"/>
      </dsp:txXfrm>
    </dsp:sp>
    <dsp:sp modelId="{BA446622-6EFE-45FE-9C7C-49AEFA6C4D48}">
      <dsp:nvSpPr>
        <dsp:cNvPr id="0" name=""/>
        <dsp:cNvSpPr/>
      </dsp:nvSpPr>
      <dsp:spPr>
        <a:xfrm>
          <a:off x="165662" y="1987952"/>
          <a:ext cx="1699388" cy="13253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84ECA3-BDCD-4CF0-BC27-4DDF621AE815}">
      <dsp:nvSpPr>
        <dsp:cNvPr id="0" name=""/>
        <dsp:cNvSpPr/>
      </dsp:nvSpPr>
      <dsp:spPr>
        <a:xfrm>
          <a:off x="0" y="3644580"/>
          <a:ext cx="8496944" cy="1656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Modiwl </a:t>
          </a:r>
          <a:r>
            <a:rPr lang="en-GB" sz="2000" b="1" kern="1200" dirty="0"/>
            <a:t>3 – Llinyn Aur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Yn ceisio hyrwyddo dealltwriaeth o eiriolaeth fel y Llinyn Aur sy'n rhedeg trwy'r Ddeddf Gwasanaethau Cymdeithasol a Llesiant (Cymru) 2014 (y Ddeddf) a'r dyletswyddau ar weithwyr proffesiynol </a:t>
          </a:r>
        </a:p>
      </dsp:txBody>
      <dsp:txXfrm>
        <a:off x="1865051" y="3644580"/>
        <a:ext cx="6631892" cy="1656627"/>
      </dsp:txXfrm>
    </dsp:sp>
    <dsp:sp modelId="{E72C9404-1221-4B9C-9285-6F4A47FBEAAA}">
      <dsp:nvSpPr>
        <dsp:cNvPr id="0" name=""/>
        <dsp:cNvSpPr/>
      </dsp:nvSpPr>
      <dsp:spPr>
        <a:xfrm>
          <a:off x="165662" y="3810243"/>
          <a:ext cx="1699388" cy="13253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F5EC-0449-411C-BA0C-F24671F3B238}">
      <dsp:nvSpPr>
        <dsp:cNvPr id="0" name=""/>
        <dsp:cNvSpPr/>
      </dsp:nvSpPr>
      <dsp:spPr>
        <a:xfrm>
          <a:off x="0" y="0"/>
          <a:ext cx="6916368" cy="147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/>
            <a:t>Ymarfer:</a:t>
          </a:r>
          <a:endParaRPr lang="cy-GB" sz="4000" b="1" kern="1200" dirty="0"/>
        </a:p>
      </dsp:txBody>
      <dsp:txXfrm>
        <a:off x="43163" y="43163"/>
        <a:ext cx="5326135" cy="1387370"/>
      </dsp:txXfrm>
    </dsp:sp>
    <dsp:sp modelId="{13ABE615-B081-49E2-9219-1E1364C7E162}">
      <dsp:nvSpPr>
        <dsp:cNvPr id="0" name=""/>
        <dsp:cNvSpPr/>
      </dsp:nvSpPr>
      <dsp:spPr>
        <a:xfrm>
          <a:off x="610267" y="1719312"/>
          <a:ext cx="6916368" cy="147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Mewn parau, penderfynwch os yw'r 20 datganiad ar y daflen yn fyth neu'n ffaith</a:t>
          </a:r>
          <a:endParaRPr lang="cy-GB" sz="2800" b="1" kern="1200" dirty="0"/>
        </a:p>
      </dsp:txBody>
      <dsp:txXfrm>
        <a:off x="653430" y="1762475"/>
        <a:ext cx="5261872" cy="1387370"/>
      </dsp:txXfrm>
    </dsp:sp>
    <dsp:sp modelId="{7335C619-741D-421A-8925-402684FD2F0D}">
      <dsp:nvSpPr>
        <dsp:cNvPr id="0" name=""/>
        <dsp:cNvSpPr/>
      </dsp:nvSpPr>
      <dsp:spPr>
        <a:xfrm>
          <a:off x="1220535" y="3438624"/>
          <a:ext cx="6916368" cy="147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Adolygwch atebion yn y grŵp i drafod unrhyw faterion sy'n codi</a:t>
          </a:r>
          <a:endParaRPr lang="cy-GB" sz="2800" b="1" kern="1200" dirty="0"/>
        </a:p>
      </dsp:txBody>
      <dsp:txXfrm>
        <a:off x="1263698" y="3481787"/>
        <a:ext cx="5261872" cy="1387370"/>
      </dsp:txXfrm>
    </dsp:sp>
    <dsp:sp modelId="{6DC1ED82-C7AB-4C10-A1E0-A81072F0A685}">
      <dsp:nvSpPr>
        <dsp:cNvPr id="0" name=""/>
        <dsp:cNvSpPr/>
      </dsp:nvSpPr>
      <dsp:spPr>
        <a:xfrm>
          <a:off x="5958465" y="1117552"/>
          <a:ext cx="957902" cy="9579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6173993" y="1117552"/>
        <a:ext cx="526846" cy="720821"/>
      </dsp:txXfrm>
    </dsp:sp>
    <dsp:sp modelId="{00CBDF87-650F-4AE6-BAD8-925E06B2BBC5}">
      <dsp:nvSpPr>
        <dsp:cNvPr id="0" name=""/>
        <dsp:cNvSpPr/>
      </dsp:nvSpPr>
      <dsp:spPr>
        <a:xfrm>
          <a:off x="6568733" y="2827040"/>
          <a:ext cx="957902" cy="9579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6784261" y="2827040"/>
        <a:ext cx="526846" cy="720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48F5-9865-49C1-82DA-00561CF62002}">
      <dsp:nvSpPr>
        <dsp:cNvPr id="0" name=""/>
        <dsp:cNvSpPr/>
      </dsp:nvSpPr>
      <dsp:spPr>
        <a:xfrm>
          <a:off x="1547674" y="0"/>
          <a:ext cx="6048651" cy="55172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Annibynnol</a:t>
          </a:r>
          <a:endParaRPr lang="cy-GB" sz="2000" b="1" kern="1200" dirty="0"/>
        </a:p>
      </dsp:txBody>
      <dsp:txXfrm>
        <a:off x="3726398" y="275861"/>
        <a:ext cx="1691203" cy="827584"/>
      </dsp:txXfrm>
    </dsp:sp>
    <dsp:sp modelId="{806B024F-AF56-4218-8CA3-E488D6A00D35}">
      <dsp:nvSpPr>
        <dsp:cNvPr id="0" name=""/>
        <dsp:cNvSpPr/>
      </dsp:nvSpPr>
      <dsp:spPr>
        <a:xfrm>
          <a:off x="2365107" y="1103446"/>
          <a:ext cx="4413785" cy="44137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Ffurfiol</a:t>
          </a:r>
          <a:endParaRPr lang="cy-GB" sz="2400" b="1" kern="1200" dirty="0"/>
        </a:p>
      </dsp:txBody>
      <dsp:txXfrm>
        <a:off x="3800690" y="1368273"/>
        <a:ext cx="1542618" cy="794481"/>
      </dsp:txXfrm>
    </dsp:sp>
    <dsp:sp modelId="{A5904EB6-8F8D-4C05-9C23-3B3F79F02660}">
      <dsp:nvSpPr>
        <dsp:cNvPr id="0" name=""/>
        <dsp:cNvSpPr/>
      </dsp:nvSpPr>
      <dsp:spPr>
        <a:xfrm>
          <a:off x="2699788" y="2206892"/>
          <a:ext cx="3744423" cy="33103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Cyfryngwr</a:t>
          </a:r>
          <a:endParaRPr lang="cy-GB" sz="2000" b="1" kern="1200" dirty="0"/>
        </a:p>
      </dsp:txBody>
      <dsp:txXfrm>
        <a:off x="3699549" y="2455168"/>
        <a:ext cx="1744901" cy="744826"/>
      </dsp:txXfrm>
    </dsp:sp>
    <dsp:sp modelId="{1819AEA7-EBE4-4AC5-A8A6-B1C100B55911}">
      <dsp:nvSpPr>
        <dsp:cNvPr id="0" name=""/>
        <dsp:cNvSpPr/>
      </dsp:nvSpPr>
      <dsp:spPr>
        <a:xfrm>
          <a:off x="3468553" y="3310339"/>
          <a:ext cx="2206892" cy="22068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Hunan</a:t>
          </a:r>
          <a:endParaRPr lang="cy-GB" sz="2400" b="1" kern="1200" dirty="0"/>
        </a:p>
      </dsp:txBody>
      <dsp:txXfrm>
        <a:off x="3791745" y="3862062"/>
        <a:ext cx="1560508" cy="11034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199C4-1DAC-46B2-8E0F-9645E7B1A186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baseline="0" dirty="0" smtClean="0">
              <a:latin typeface="Arial" panose="020B0604020202020204" pitchFamily="34" charset="0"/>
            </a:rPr>
            <a:t>Dan ba amgylchiadau ydych chi wedi gorfod eirioli ar ran rhywun yn y gorffennol ac ar ba arddull/model oedd hyn?</a:t>
          </a:r>
          <a:endParaRPr lang="cy-GB" sz="2600" b="1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9652" y="59652"/>
        <a:ext cx="4890089" cy="1917379"/>
      </dsp:txXfrm>
    </dsp:sp>
    <dsp:sp modelId="{B1FC26EA-1A82-45B0-8838-28C874CD0D0F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baseline="0" dirty="0" smtClean="0">
              <a:latin typeface="Arial" panose="020B0604020202020204" pitchFamily="34" charset="0"/>
            </a:rPr>
            <a:t>Beth yw'r manteision eiriolaeth i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baseline="0" dirty="0" smtClean="0">
              <a:latin typeface="Arial" panose="020B0604020202020204" pitchFamily="34" charset="0"/>
            </a:rPr>
            <a:t>a) unigolion a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baseline="0" dirty="0" smtClean="0">
              <a:latin typeface="Arial" panose="020B0604020202020204" pitchFamily="34" charset="0"/>
            </a:rPr>
            <a:t>b) sefydliadau?</a:t>
          </a:r>
          <a:endParaRPr lang="cy-GB" sz="2600" b="1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94091" y="2548931"/>
        <a:ext cx="4317571" cy="1917379"/>
      </dsp:txXfrm>
    </dsp:sp>
    <dsp:sp modelId="{481DCBA5-4C15-4213-B3DA-CFB26B750F95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5969180" y="1601059"/>
        <a:ext cx="728114" cy="996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8C84-517A-4A77-8217-F472B52F15E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Sefyll gyda rhywun</a:t>
          </a:r>
          <a:endParaRPr lang="cy-GB" sz="2800" b="1" kern="1200" dirty="0"/>
        </a:p>
      </dsp:txBody>
      <dsp:txXfrm rot="5400000">
        <a:off x="-1" y="1"/>
        <a:ext cx="4114800" cy="1697236"/>
      </dsp:txXfrm>
    </dsp:sp>
    <dsp:sp modelId="{68CCE7E8-227E-4DE1-9D52-FE34AC7DBFBF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Paratoi a chefnogi mewn cyfarfodydd</a:t>
          </a:r>
          <a:endParaRPr lang="cy-GB" sz="2800" b="1" kern="1200" dirty="0"/>
        </a:p>
      </dsp:txBody>
      <dsp:txXfrm>
        <a:off x="4114800" y="0"/>
        <a:ext cx="4114800" cy="1697236"/>
      </dsp:txXfrm>
    </dsp:sp>
    <dsp:sp modelId="{E3EED464-3F5D-4713-826D-C783307D2C7A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Ffenestr i systemau caeedig</a:t>
          </a:r>
          <a:endParaRPr lang="cy-GB" sz="2800" b="1" kern="1200" dirty="0"/>
        </a:p>
      </dsp:txBody>
      <dsp:txXfrm rot="10800000">
        <a:off x="0" y="2828726"/>
        <a:ext cx="4114800" cy="1697236"/>
      </dsp:txXfrm>
    </dsp:sp>
    <dsp:sp modelId="{497209BC-7284-4C33-87CE-3453E14FBE3B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Herio tybiaethau, gwahaniaethu ac anghyfiawnder</a:t>
          </a:r>
          <a:endParaRPr lang="cy-GB" sz="2800" b="1" kern="1200" dirty="0"/>
        </a:p>
      </dsp:txBody>
      <dsp:txXfrm rot="-5400000">
        <a:off x="4114799" y="2828726"/>
        <a:ext cx="4114800" cy="1697236"/>
      </dsp:txXfrm>
    </dsp:sp>
    <dsp:sp modelId="{501C53A5-4826-402E-A8F7-CF3444015110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Person fel arbenigwr</a:t>
          </a:r>
          <a:endParaRPr lang="cy-GB" sz="2800" b="1" kern="1200" dirty="0"/>
        </a:p>
      </dsp:txBody>
      <dsp:txXfrm>
        <a:off x="2935594" y="1752471"/>
        <a:ext cx="2358410" cy="10210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A7CE8-B57C-4A14-A7B2-360C35585B64}">
      <dsp:nvSpPr>
        <dsp:cNvPr id="0" name=""/>
        <dsp:cNvSpPr/>
      </dsp:nvSpPr>
      <dsp:spPr>
        <a:xfrm>
          <a:off x="25829" y="0"/>
          <a:ext cx="767390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Mewn grwpiau, trafodwch pam y gallai unigolyn fod eisiau defnyddio Eiriolwr Proffesiynol Annibynnol yn hytrach na chael cefnogaeth gweithiwr proffesiynol, aelod o'r teulu, ffrind neu ofalwr.</a:t>
          </a:r>
        </a:p>
      </dsp:txBody>
      <dsp:txXfrm>
        <a:off x="65597" y="39768"/>
        <a:ext cx="6074293" cy="1278252"/>
      </dsp:txXfrm>
    </dsp:sp>
    <dsp:sp modelId="{B4C62C48-2D31-4475-B3FB-01D92C686752}">
      <dsp:nvSpPr>
        <dsp:cNvPr id="0" name=""/>
        <dsp:cNvSpPr/>
      </dsp:nvSpPr>
      <dsp:spPr>
        <a:xfrm>
          <a:off x="786905" y="158408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Ym mha ffyrdd allech chi gael gwrthdaro buddiannau pe byddai rhywun yn gofyn i chi siarad ar ei ran?</a:t>
          </a:r>
        </a:p>
      </dsp:txBody>
      <dsp:txXfrm>
        <a:off x="826673" y="1623855"/>
        <a:ext cx="5415841" cy="1278252"/>
      </dsp:txXfrm>
    </dsp:sp>
    <dsp:sp modelId="{099C7498-0B89-4EE8-9631-F5523B487EEC}">
      <dsp:nvSpPr>
        <dsp:cNvPr id="0" name=""/>
        <dsp:cNvSpPr/>
      </dsp:nvSpPr>
      <dsp:spPr>
        <a:xfrm>
          <a:off x="1404125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A oes unrhyw wrthdaro y gallai pobl dybio i fod yno hyd yn oed os ydych chi'n meddwl nad oes?</a:t>
          </a:r>
        </a:p>
      </dsp:txBody>
      <dsp:txXfrm>
        <a:off x="1443893" y="3207942"/>
        <a:ext cx="5415841" cy="1278252"/>
      </dsp:txXfrm>
    </dsp:sp>
    <dsp:sp modelId="{CAD30BB7-2676-426F-AA0E-378DEF158357}">
      <dsp:nvSpPr>
        <dsp:cNvPr id="0" name=""/>
        <dsp:cNvSpPr/>
      </dsp:nvSpPr>
      <dsp:spPr>
        <a:xfrm>
          <a:off x="6282282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6480858" y="1029656"/>
        <a:ext cx="485410" cy="664128"/>
      </dsp:txXfrm>
    </dsp:sp>
    <dsp:sp modelId="{4369A2E0-660B-4B4A-A196-A598F3C0124F}">
      <dsp:nvSpPr>
        <dsp:cNvPr id="0" name=""/>
        <dsp:cNvSpPr/>
      </dsp:nvSpPr>
      <dsp:spPr>
        <a:xfrm>
          <a:off x="6899502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7098078" y="2604691"/>
        <a:ext cx="485410" cy="6641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60CB5-B8A0-45AB-978F-27E71AF7A46E}">
      <dsp:nvSpPr>
        <dsp:cNvPr id="0" name=""/>
        <dsp:cNvSpPr/>
      </dsp:nvSpPr>
      <dsp:spPr>
        <a:xfrm>
          <a:off x="0" y="50474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06AD0-CBA5-430A-B600-3967CD198C7F}">
      <dsp:nvSpPr>
        <dsp:cNvPr id="0" name=""/>
        <dsp:cNvSpPr/>
      </dsp:nvSpPr>
      <dsp:spPr>
        <a:xfrm>
          <a:off x="391790" y="150501"/>
          <a:ext cx="7835792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Confensiwn y Cenhedloedd Unedig ar Hawliau Pobl Anabl</a:t>
          </a:r>
          <a:endParaRPr lang="cy-GB" sz="2400" b="1" kern="1200" dirty="0"/>
        </a:p>
      </dsp:txBody>
      <dsp:txXfrm>
        <a:off x="426375" y="185086"/>
        <a:ext cx="7766622" cy="639310"/>
      </dsp:txXfrm>
    </dsp:sp>
    <dsp:sp modelId="{E0D09435-8F4B-46AE-B2A2-3EBFEE4CB251}">
      <dsp:nvSpPr>
        <dsp:cNvPr id="0" name=""/>
        <dsp:cNvSpPr/>
      </dsp:nvSpPr>
      <dsp:spPr>
        <a:xfrm>
          <a:off x="0" y="159338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9AE4ED-1A42-4500-AF02-F3F37FB68B80}">
      <dsp:nvSpPr>
        <dsp:cNvPr id="0" name=""/>
        <dsp:cNvSpPr/>
      </dsp:nvSpPr>
      <dsp:spPr>
        <a:xfrm>
          <a:off x="391790" y="1239141"/>
          <a:ext cx="7835792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Egwyddorion y Cenhedloedd Unedig ar gyfer Pobl Hŷn</a:t>
          </a:r>
          <a:endParaRPr lang="cy-GB" sz="2400" b="1" kern="1200" dirty="0"/>
        </a:p>
      </dsp:txBody>
      <dsp:txXfrm>
        <a:off x="426375" y="1273726"/>
        <a:ext cx="7766622" cy="639310"/>
      </dsp:txXfrm>
    </dsp:sp>
    <dsp:sp modelId="{F30295A0-C3F8-4B46-9862-5C387A5E3BE0}">
      <dsp:nvSpPr>
        <dsp:cNvPr id="0" name=""/>
        <dsp:cNvSpPr/>
      </dsp:nvSpPr>
      <dsp:spPr>
        <a:xfrm>
          <a:off x="0" y="268202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C517D6-4101-4AA1-999F-2E4C2445EBDA}">
      <dsp:nvSpPr>
        <dsp:cNvPr id="0" name=""/>
        <dsp:cNvSpPr/>
      </dsp:nvSpPr>
      <dsp:spPr>
        <a:xfrm>
          <a:off x="391790" y="2327781"/>
          <a:ext cx="7835792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Confensiwn y Cenhedloedd Unedig ar Hawliau'r Plentyn</a:t>
          </a:r>
          <a:endParaRPr lang="cy-GB" sz="2400" b="1" kern="1200" dirty="0"/>
        </a:p>
      </dsp:txBody>
      <dsp:txXfrm>
        <a:off x="426375" y="2362366"/>
        <a:ext cx="7766622" cy="639310"/>
      </dsp:txXfrm>
    </dsp:sp>
    <dsp:sp modelId="{53EC7C17-0831-4DD2-97AC-32A92413239D}">
      <dsp:nvSpPr>
        <dsp:cNvPr id="0" name=""/>
        <dsp:cNvSpPr/>
      </dsp:nvSpPr>
      <dsp:spPr>
        <a:xfrm>
          <a:off x="0" y="377066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E6493-08C7-4AA8-A107-FF7F9E9F2286}">
      <dsp:nvSpPr>
        <dsp:cNvPr id="0" name=""/>
        <dsp:cNvSpPr/>
      </dsp:nvSpPr>
      <dsp:spPr>
        <a:xfrm>
          <a:off x="399424" y="3416421"/>
          <a:ext cx="7828672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Confensiwn Ewropeaidd ar Hawliau Dynol</a:t>
          </a:r>
          <a:endParaRPr lang="cy-GB" sz="2400" b="1" kern="1200" dirty="0"/>
        </a:p>
      </dsp:txBody>
      <dsp:txXfrm>
        <a:off x="434009" y="3451006"/>
        <a:ext cx="7759502" cy="639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4CA68-DECF-4E08-8359-69DF9B432388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baseline="0" dirty="0" smtClean="0"/>
            <a:t>Beth yw'r rhwystrau posibl i atal unigolion rhag arfer eu hawliau?  </a:t>
          </a:r>
          <a:endParaRPr lang="cy-GB" sz="3000" kern="1200" dirty="0"/>
        </a:p>
      </dsp:txBody>
      <dsp:txXfrm>
        <a:off x="59652" y="59652"/>
        <a:ext cx="4890089" cy="1917379"/>
      </dsp:txXfrm>
    </dsp:sp>
    <dsp:sp modelId="{E3EEF564-3104-4162-AD84-8BFA525272DB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baseline="0" dirty="0" smtClean="0"/>
            <a:t>Pam fod rôl Eiriolwr Proffesiynol Annibynnol yn bwysig i sicrhau y cynhelir hawliau?</a:t>
          </a:r>
          <a:endParaRPr lang="cy-GB" sz="3000" b="1" kern="1200" baseline="0" dirty="0" smtClean="0"/>
        </a:p>
      </dsp:txBody>
      <dsp:txXfrm>
        <a:off x="1294091" y="2548931"/>
        <a:ext cx="4317571" cy="1917379"/>
      </dsp:txXfrm>
    </dsp:sp>
    <dsp:sp modelId="{3C3FBAFF-80A5-4B37-B49A-6CAB2F88DDE9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5969180" y="1601059"/>
        <a:ext cx="728114" cy="9961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A0CA3-558C-48D9-BED9-92872A7527CD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100" kern="1200" dirty="0"/>
            <a:t>Enwch </a:t>
          </a:r>
          <a:r>
            <a:rPr lang="en-GB" sz="2100" kern="1200" dirty="0" smtClean="0"/>
            <a:t>ddwy</a:t>
          </a:r>
          <a:r>
            <a:rPr sz="2100" kern="1200" dirty="0" smtClean="0"/>
            <a:t> </a:t>
          </a:r>
          <a:r>
            <a:rPr sz="2100" kern="1200" dirty="0"/>
            <a:t>egwyddor graidd eiriolaeth</a:t>
          </a:r>
          <a:endParaRPr lang="cy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100" kern="1200" dirty="0"/>
            <a:t>Rhowch </a:t>
          </a:r>
          <a:r>
            <a:rPr lang="en-GB" sz="2100" kern="1200" dirty="0" smtClean="0"/>
            <a:t>ddwy</a:t>
          </a:r>
          <a:r>
            <a:rPr sz="2100" kern="1200" dirty="0" smtClean="0"/>
            <a:t> </a:t>
          </a:r>
          <a:r>
            <a:rPr sz="2100" kern="1200" dirty="0"/>
            <a:t>enghraifft o beth yw ac nad yw'n eiriolaeth</a:t>
          </a:r>
          <a:endParaRPr lang="cy-GB" sz="2100" kern="1200" dirty="0"/>
        </a:p>
      </dsp:txBody>
      <dsp:txXfrm rot="-5400000">
        <a:off x="2962656" y="205028"/>
        <a:ext cx="5209983" cy="1052927"/>
      </dsp:txXfrm>
    </dsp:sp>
    <dsp:sp modelId="{75D3D9BE-1E70-4234-A4EC-26998E572E9B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500" kern="1200" dirty="0"/>
            <a:t>1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500" kern="1200" dirty="0"/>
            <a:t>2</a:t>
          </a:r>
          <a:endParaRPr lang="cy-GB" sz="3500" kern="1200" dirty="0"/>
        </a:p>
      </dsp:txBody>
      <dsp:txXfrm>
        <a:off x="71201" y="73410"/>
        <a:ext cx="2820254" cy="1316160"/>
      </dsp:txXfrm>
    </dsp:sp>
    <dsp:sp modelId="{D85286B7-4DEC-4379-A03A-C810831FE7F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100" kern="1200" dirty="0" smtClean="0"/>
            <a:t>Enwch</a:t>
          </a:r>
          <a:r>
            <a:rPr lang="en-GB" sz="2100" kern="1200" dirty="0" smtClean="0"/>
            <a:t> ddau </a:t>
          </a:r>
          <a:r>
            <a:rPr sz="2100" kern="1200" dirty="0" smtClean="0"/>
            <a:t>wahanol </a:t>
          </a:r>
          <a:r>
            <a:rPr sz="2100" kern="1200" dirty="0"/>
            <a:t>fodel eiriolaeth</a:t>
          </a:r>
          <a:endParaRPr lang="cy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100" kern="1200" dirty="0"/>
            <a:t>Pam fod rôl Eiriolwr Proffesiynol Annibynnol yn bwysig?</a:t>
          </a:r>
          <a:endParaRPr lang="cy-GB" sz="2100" kern="1200" dirty="0"/>
        </a:p>
      </dsp:txBody>
      <dsp:txXfrm rot="-5400000">
        <a:off x="2962656" y="1736518"/>
        <a:ext cx="5209983" cy="1052927"/>
      </dsp:txXfrm>
    </dsp:sp>
    <dsp:sp modelId="{C40D833B-D44A-49D3-A4E2-5495F5D6A681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500" kern="1200" dirty="0"/>
            <a:t>3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500" kern="1200" dirty="0"/>
            <a:t>4</a:t>
          </a:r>
          <a:endParaRPr lang="cy-GB" sz="3500" kern="1200" dirty="0"/>
        </a:p>
      </dsp:txBody>
      <dsp:txXfrm>
        <a:off x="71201" y="1604901"/>
        <a:ext cx="2820254" cy="1316160"/>
      </dsp:txXfrm>
    </dsp:sp>
    <dsp:sp modelId="{78AE2845-5D9D-4B3F-A6E2-D4B51D7355C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100" kern="1200" dirty="0"/>
            <a:t>Sut mae adnabod gwrthdaro buddiannau?</a:t>
          </a:r>
          <a:endParaRPr lang="cy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100" kern="1200" dirty="0"/>
            <a:t>Mewn </a:t>
          </a:r>
          <a:r>
            <a:rPr lang="en-GB" sz="2100" kern="1200" dirty="0" smtClean="0"/>
            <a:t>un</a:t>
          </a:r>
          <a:r>
            <a:rPr sz="2100" kern="1200" dirty="0" smtClean="0"/>
            <a:t> </a:t>
          </a:r>
          <a:r>
            <a:rPr sz="2100" kern="1200" dirty="0"/>
            <a:t>munud, esboniwch rôl eiriolwr</a:t>
          </a:r>
        </a:p>
      </dsp:txBody>
      <dsp:txXfrm rot="-5400000">
        <a:off x="2962656" y="3268008"/>
        <a:ext cx="5209983" cy="1052927"/>
      </dsp:txXfrm>
    </dsp:sp>
    <dsp:sp modelId="{3C942204-8219-434D-B832-59310B75C635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500" kern="1200" dirty="0"/>
            <a:t>5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500" kern="1200" dirty="0"/>
            <a:t>6</a:t>
          </a:r>
          <a:endParaRPr lang="cy-GB" sz="3500" kern="1200" dirty="0"/>
        </a:p>
      </dsp:txBody>
      <dsp:txXfrm>
        <a:off x="71201" y="3136391"/>
        <a:ext cx="2820254" cy="1316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0DE37-0C5F-43F2-9CD0-1B119785E1CC}">
      <dsp:nvSpPr>
        <dsp:cNvPr id="0" name=""/>
        <dsp:cNvSpPr/>
      </dsp:nvSpPr>
      <dsp:spPr>
        <a:xfrm>
          <a:off x="0" y="543260"/>
          <a:ext cx="4038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CEABB7-ACF5-4B64-9D90-03CE4E0FC79E}">
      <dsp:nvSpPr>
        <dsp:cNvPr id="0" name=""/>
        <dsp:cNvSpPr/>
      </dsp:nvSpPr>
      <dsp:spPr>
        <a:xfrm>
          <a:off x="201930" y="41420"/>
          <a:ext cx="2827020" cy="1003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/>
            <a:t>Llais</a:t>
          </a:r>
          <a:endParaRPr lang="cy-GB" sz="3400" b="1" kern="1200" dirty="0"/>
        </a:p>
      </dsp:txBody>
      <dsp:txXfrm>
        <a:off x="250926" y="90416"/>
        <a:ext cx="2729028" cy="905688"/>
      </dsp:txXfrm>
    </dsp:sp>
    <dsp:sp modelId="{B563773B-C4AA-4F51-8C93-5A74E3AE96A8}">
      <dsp:nvSpPr>
        <dsp:cNvPr id="0" name=""/>
        <dsp:cNvSpPr/>
      </dsp:nvSpPr>
      <dsp:spPr>
        <a:xfrm>
          <a:off x="0" y="2085501"/>
          <a:ext cx="4038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BD161A-C741-4ED3-9DC0-F2AAAB7DEAC3}">
      <dsp:nvSpPr>
        <dsp:cNvPr id="0" name=""/>
        <dsp:cNvSpPr/>
      </dsp:nvSpPr>
      <dsp:spPr>
        <a:xfrm>
          <a:off x="201930" y="1583661"/>
          <a:ext cx="2827020" cy="10036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/>
            <a:t>Dewis</a:t>
          </a:r>
          <a:endParaRPr lang="cy-GB" sz="3400" b="1" kern="1200" dirty="0"/>
        </a:p>
      </dsp:txBody>
      <dsp:txXfrm>
        <a:off x="250926" y="1632657"/>
        <a:ext cx="2729028" cy="905688"/>
      </dsp:txXfrm>
    </dsp:sp>
    <dsp:sp modelId="{AB16DD7B-F25C-4DC3-B87C-B8AEA6828994}">
      <dsp:nvSpPr>
        <dsp:cNvPr id="0" name=""/>
        <dsp:cNvSpPr/>
      </dsp:nvSpPr>
      <dsp:spPr>
        <a:xfrm>
          <a:off x="0" y="3627741"/>
          <a:ext cx="4038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BE5886-6D4C-4EE9-B917-6EEE496393FF}">
      <dsp:nvSpPr>
        <dsp:cNvPr id="0" name=""/>
        <dsp:cNvSpPr/>
      </dsp:nvSpPr>
      <dsp:spPr>
        <a:xfrm>
          <a:off x="201930" y="3125900"/>
          <a:ext cx="2827020" cy="10036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/>
            <a:t>Rheolaeth</a:t>
          </a:r>
          <a:endParaRPr lang="cy-GB" sz="3400" b="1" kern="1200" dirty="0"/>
        </a:p>
      </dsp:txBody>
      <dsp:txXfrm>
        <a:off x="250926" y="3174896"/>
        <a:ext cx="2729028" cy="9056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63678-77EA-4B2D-834F-CB0E3970D293}">
      <dsp:nvSpPr>
        <dsp:cNvPr id="0" name=""/>
        <dsp:cNvSpPr/>
      </dsp:nvSpPr>
      <dsp:spPr>
        <a:xfrm>
          <a:off x="0" y="384283"/>
          <a:ext cx="4038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28CAAD-8D54-4D9F-A143-D53F85723FCE}">
      <dsp:nvSpPr>
        <dsp:cNvPr id="0" name=""/>
        <dsp:cNvSpPr/>
      </dsp:nvSpPr>
      <dsp:spPr>
        <a:xfrm>
          <a:off x="201338" y="30043"/>
          <a:ext cx="3835315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Annibyniaeth</a:t>
          </a:r>
          <a:endParaRPr lang="cy-GB" sz="2400" b="1" kern="1200" dirty="0"/>
        </a:p>
      </dsp:txBody>
      <dsp:txXfrm>
        <a:off x="235923" y="64628"/>
        <a:ext cx="3766145" cy="639310"/>
      </dsp:txXfrm>
    </dsp:sp>
    <dsp:sp modelId="{AA9E5B67-ED16-4809-AF8D-DD4D548DE303}">
      <dsp:nvSpPr>
        <dsp:cNvPr id="0" name=""/>
        <dsp:cNvSpPr/>
      </dsp:nvSpPr>
      <dsp:spPr>
        <a:xfrm>
          <a:off x="0" y="1472923"/>
          <a:ext cx="4038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20F94-85E7-42FD-855A-445838D24251}">
      <dsp:nvSpPr>
        <dsp:cNvPr id="0" name=""/>
        <dsp:cNvSpPr/>
      </dsp:nvSpPr>
      <dsp:spPr>
        <a:xfrm>
          <a:off x="201338" y="1118683"/>
          <a:ext cx="3835315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Eglurder diben</a:t>
          </a:r>
          <a:endParaRPr lang="cy-GB" sz="2400" b="1" kern="1200" dirty="0"/>
        </a:p>
      </dsp:txBody>
      <dsp:txXfrm>
        <a:off x="235923" y="1153268"/>
        <a:ext cx="3766145" cy="639310"/>
      </dsp:txXfrm>
    </dsp:sp>
    <dsp:sp modelId="{F45A2C16-0D3F-4F5A-9BEA-1BDA832E0CD6}">
      <dsp:nvSpPr>
        <dsp:cNvPr id="0" name=""/>
        <dsp:cNvSpPr/>
      </dsp:nvSpPr>
      <dsp:spPr>
        <a:xfrm>
          <a:off x="0" y="2561563"/>
          <a:ext cx="4038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108AA9-5A5B-4A96-ABAB-64D83C1AD9E7}">
      <dsp:nvSpPr>
        <dsp:cNvPr id="0" name=""/>
        <dsp:cNvSpPr/>
      </dsp:nvSpPr>
      <dsp:spPr>
        <a:xfrm>
          <a:off x="192267" y="2207323"/>
          <a:ext cx="3845342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Ymagwedd sy’n canolbwyntio ar unigolion</a:t>
          </a:r>
          <a:endParaRPr lang="cy-GB" sz="2400" b="1" kern="1200" dirty="0"/>
        </a:p>
      </dsp:txBody>
      <dsp:txXfrm>
        <a:off x="226852" y="2241908"/>
        <a:ext cx="3776172" cy="639310"/>
      </dsp:txXfrm>
    </dsp:sp>
    <dsp:sp modelId="{F0BCB6A4-F199-4C4E-BC49-EB49AF5198B0}">
      <dsp:nvSpPr>
        <dsp:cNvPr id="0" name=""/>
        <dsp:cNvSpPr/>
      </dsp:nvSpPr>
      <dsp:spPr>
        <a:xfrm>
          <a:off x="0" y="3650203"/>
          <a:ext cx="4038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8192C-0B75-4F47-97F3-9EDB7E950797}">
      <dsp:nvSpPr>
        <dsp:cNvPr id="0" name=""/>
        <dsp:cNvSpPr/>
      </dsp:nvSpPr>
      <dsp:spPr>
        <a:xfrm>
          <a:off x="192267" y="3295963"/>
          <a:ext cx="3845342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Grymuso</a:t>
          </a:r>
          <a:endParaRPr lang="cy-GB" sz="2400" b="1" kern="1200" dirty="0"/>
        </a:p>
      </dsp:txBody>
      <dsp:txXfrm>
        <a:off x="226852" y="3330548"/>
        <a:ext cx="3776172" cy="639310"/>
      </dsp:txXfrm>
    </dsp:sp>
    <dsp:sp modelId="{20F7AA73-87A1-4861-A708-8F2E5A61AC7F}">
      <dsp:nvSpPr>
        <dsp:cNvPr id="0" name=""/>
        <dsp:cNvSpPr/>
      </dsp:nvSpPr>
      <dsp:spPr>
        <a:xfrm>
          <a:off x="0" y="4738843"/>
          <a:ext cx="4038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17DE45-ACD7-49E1-A2AF-24A14CE37628}">
      <dsp:nvSpPr>
        <dsp:cNvPr id="0" name=""/>
        <dsp:cNvSpPr/>
      </dsp:nvSpPr>
      <dsp:spPr>
        <a:xfrm>
          <a:off x="192267" y="4384603"/>
          <a:ext cx="3845342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Cyfle cyfartal</a:t>
          </a:r>
          <a:endParaRPr lang="cy-GB" sz="2400" b="1" kern="1200" dirty="0"/>
        </a:p>
      </dsp:txBody>
      <dsp:txXfrm>
        <a:off x="226852" y="4419188"/>
        <a:ext cx="3776172" cy="6393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6F37E-E12E-446B-9E79-7D8394A66846}">
      <dsp:nvSpPr>
        <dsp:cNvPr id="0" name=""/>
        <dsp:cNvSpPr/>
      </dsp:nvSpPr>
      <dsp:spPr>
        <a:xfrm>
          <a:off x="0" y="314443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5015A1-DB8D-4091-9DE6-A4C8F147CCDE}">
      <dsp:nvSpPr>
        <dsp:cNvPr id="0" name=""/>
        <dsp:cNvSpPr/>
      </dsp:nvSpPr>
      <dsp:spPr>
        <a:xfrm>
          <a:off x="195028" y="19243"/>
          <a:ext cx="3843137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Atebolrwydd</a:t>
          </a:r>
          <a:endParaRPr lang="cy-GB" sz="2400" b="1" kern="1200" dirty="0"/>
        </a:p>
      </dsp:txBody>
      <dsp:txXfrm>
        <a:off x="223849" y="48064"/>
        <a:ext cx="3785495" cy="532758"/>
      </dsp:txXfrm>
    </dsp:sp>
    <dsp:sp modelId="{6289EE4D-3DD9-4162-AF6E-3A6ABA4AB1E1}">
      <dsp:nvSpPr>
        <dsp:cNvPr id="0" name=""/>
        <dsp:cNvSpPr/>
      </dsp:nvSpPr>
      <dsp:spPr>
        <a:xfrm>
          <a:off x="0" y="1221643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C3BA5-4398-47F6-B2F1-648DEE390D88}">
      <dsp:nvSpPr>
        <dsp:cNvPr id="0" name=""/>
        <dsp:cNvSpPr/>
      </dsp:nvSpPr>
      <dsp:spPr>
        <a:xfrm>
          <a:off x="201930" y="926443"/>
          <a:ext cx="3835135" cy="59040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Hygyrchedd</a:t>
          </a:r>
          <a:endParaRPr lang="cy-GB" sz="2400" b="1" kern="1200" dirty="0"/>
        </a:p>
      </dsp:txBody>
      <dsp:txXfrm>
        <a:off x="230751" y="955264"/>
        <a:ext cx="3777493" cy="532758"/>
      </dsp:txXfrm>
    </dsp:sp>
    <dsp:sp modelId="{4F6CBBF9-F3F2-495E-AA08-4682833A5BEA}">
      <dsp:nvSpPr>
        <dsp:cNvPr id="0" name=""/>
        <dsp:cNvSpPr/>
      </dsp:nvSpPr>
      <dsp:spPr>
        <a:xfrm>
          <a:off x="0" y="2128843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EFA892-24B3-4732-8001-A035352CBA04}">
      <dsp:nvSpPr>
        <dsp:cNvPr id="0" name=""/>
        <dsp:cNvSpPr/>
      </dsp:nvSpPr>
      <dsp:spPr>
        <a:xfrm>
          <a:off x="192267" y="1833643"/>
          <a:ext cx="3845342" cy="59040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Cefnogi eiriolwyr</a:t>
          </a:r>
          <a:endParaRPr lang="cy-GB" sz="2400" b="1" kern="1200" dirty="0"/>
        </a:p>
      </dsp:txBody>
      <dsp:txXfrm>
        <a:off x="221088" y="1862464"/>
        <a:ext cx="3787700" cy="532758"/>
      </dsp:txXfrm>
    </dsp:sp>
    <dsp:sp modelId="{C72D123F-538D-4222-BAB5-5DFB715BB2AB}">
      <dsp:nvSpPr>
        <dsp:cNvPr id="0" name=""/>
        <dsp:cNvSpPr/>
      </dsp:nvSpPr>
      <dsp:spPr>
        <a:xfrm>
          <a:off x="0" y="3036043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9F397A-DCAE-4C04-957D-236B46519458}">
      <dsp:nvSpPr>
        <dsp:cNvPr id="0" name=""/>
        <dsp:cNvSpPr/>
      </dsp:nvSpPr>
      <dsp:spPr>
        <a:xfrm>
          <a:off x="192267" y="2740843"/>
          <a:ext cx="3845342" cy="59040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Cyfrinachedd</a:t>
          </a:r>
          <a:endParaRPr lang="cy-GB" sz="2400" b="1" kern="1200" dirty="0"/>
        </a:p>
      </dsp:txBody>
      <dsp:txXfrm>
        <a:off x="221088" y="2769664"/>
        <a:ext cx="3787700" cy="532758"/>
      </dsp:txXfrm>
    </dsp:sp>
    <dsp:sp modelId="{1B37674C-AED1-4BC4-ADAA-3C7EFF22CA37}">
      <dsp:nvSpPr>
        <dsp:cNvPr id="0" name=""/>
        <dsp:cNvSpPr/>
      </dsp:nvSpPr>
      <dsp:spPr>
        <a:xfrm>
          <a:off x="0" y="3943243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F390E9-E57B-4972-8969-37ECE2DEAC86}">
      <dsp:nvSpPr>
        <dsp:cNvPr id="0" name=""/>
        <dsp:cNvSpPr/>
      </dsp:nvSpPr>
      <dsp:spPr>
        <a:xfrm>
          <a:off x="192267" y="3648043"/>
          <a:ext cx="3845342" cy="59040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Cwynion</a:t>
          </a:r>
          <a:endParaRPr lang="cy-GB" sz="2400" b="1" kern="1200" dirty="0"/>
        </a:p>
      </dsp:txBody>
      <dsp:txXfrm>
        <a:off x="221088" y="3676864"/>
        <a:ext cx="3787700" cy="532758"/>
      </dsp:txXfrm>
    </dsp:sp>
    <dsp:sp modelId="{6E3A66C5-1F1F-4A10-A3E7-5CD8AF44D67C}">
      <dsp:nvSpPr>
        <dsp:cNvPr id="0" name=""/>
        <dsp:cNvSpPr/>
      </dsp:nvSpPr>
      <dsp:spPr>
        <a:xfrm>
          <a:off x="0" y="4850443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9EEC53-4DCB-4431-A3EC-E191DDE25330}">
      <dsp:nvSpPr>
        <dsp:cNvPr id="0" name=""/>
        <dsp:cNvSpPr/>
      </dsp:nvSpPr>
      <dsp:spPr>
        <a:xfrm>
          <a:off x="192267" y="4555243"/>
          <a:ext cx="3845342" cy="5904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Diogelu</a:t>
          </a:r>
          <a:endParaRPr lang="cy-GB" sz="2400" b="1" kern="1200" dirty="0"/>
        </a:p>
      </dsp:txBody>
      <dsp:txXfrm>
        <a:off x="221088" y="4584064"/>
        <a:ext cx="3787700" cy="53275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E671-8512-44AD-8A78-536324D3011D}">
      <dsp:nvSpPr>
        <dsp:cNvPr id="0" name=""/>
        <dsp:cNvSpPr/>
      </dsp:nvSpPr>
      <dsp:spPr>
        <a:xfrm>
          <a:off x="2890666" y="-63301"/>
          <a:ext cx="2606243" cy="12225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smtClean="0"/>
            <a:t>Grymuso</a:t>
          </a:r>
          <a:r>
            <a:rPr lang="en-US" sz="3100" kern="1200" dirty="0" smtClean="0"/>
            <a:t>	</a:t>
          </a:r>
          <a:endParaRPr lang="cy-GB" sz="3100" kern="1200" dirty="0"/>
        </a:p>
      </dsp:txBody>
      <dsp:txXfrm>
        <a:off x="2950347" y="-3620"/>
        <a:ext cx="2486881" cy="1103201"/>
      </dsp:txXfrm>
    </dsp:sp>
    <dsp:sp modelId="{33923592-7D6F-4D6E-A71C-D1D927A8F946}">
      <dsp:nvSpPr>
        <dsp:cNvPr id="0" name=""/>
        <dsp:cNvSpPr/>
      </dsp:nvSpPr>
      <dsp:spPr>
        <a:xfrm>
          <a:off x="2248269" y="54779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51837" y="521834"/>
              </a:moveTo>
              <a:arcTo wR="1931434" hR="1931434" stAng="18787721" swAng="76487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CE253-480A-4574-BF72-CAF1297FE814}">
      <dsp:nvSpPr>
        <dsp:cNvPr id="0" name=""/>
        <dsp:cNvSpPr/>
      </dsp:nvSpPr>
      <dsp:spPr>
        <a:xfrm>
          <a:off x="4755893" y="1399361"/>
          <a:ext cx="2521675" cy="966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smtClean="0"/>
            <a:t>Codi llais  </a:t>
          </a:r>
          <a:endParaRPr lang="cy-GB" sz="3100" b="1" kern="1200" dirty="0"/>
        </a:p>
      </dsp:txBody>
      <dsp:txXfrm>
        <a:off x="4803069" y="1446537"/>
        <a:ext cx="2427323" cy="872063"/>
      </dsp:txXfrm>
    </dsp:sp>
    <dsp:sp modelId="{3BCF821B-6172-4F12-9129-C8B26060CED8}">
      <dsp:nvSpPr>
        <dsp:cNvPr id="0" name=""/>
        <dsp:cNvSpPr/>
      </dsp:nvSpPr>
      <dsp:spPr>
        <a:xfrm>
          <a:off x="2259135" y="66719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49725" y="1706504"/>
              </a:moveTo>
              <a:arcTo wR="1931434" hR="1931434" stAng="21198738" swAng="14014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76A21-886B-4A37-90AF-2AAC788410DA}">
      <dsp:nvSpPr>
        <dsp:cNvPr id="0" name=""/>
        <dsp:cNvSpPr/>
      </dsp:nvSpPr>
      <dsp:spPr>
        <a:xfrm>
          <a:off x="4611872" y="3160277"/>
          <a:ext cx="2337981" cy="9664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smtClean="0"/>
            <a:t>Diogelu</a:t>
          </a:r>
          <a:endParaRPr lang="cy-GB" sz="3100" b="1" kern="1200" dirty="0"/>
        </a:p>
      </dsp:txBody>
      <dsp:txXfrm>
        <a:off x="4659048" y="3207453"/>
        <a:ext cx="2243629" cy="872063"/>
      </dsp:txXfrm>
    </dsp:sp>
    <dsp:sp modelId="{A09FFCA4-7246-49BD-B610-B2477202837A}">
      <dsp:nvSpPr>
        <dsp:cNvPr id="0" name=""/>
        <dsp:cNvSpPr/>
      </dsp:nvSpPr>
      <dsp:spPr>
        <a:xfrm>
          <a:off x="2273294" y="58913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986281" y="3549375"/>
              </a:moveTo>
              <a:arcTo wR="1931434" hR="1931434" stAng="3413813" swAng="39723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565F5-440E-42AA-BE05-C4222F9D8101}">
      <dsp:nvSpPr>
        <dsp:cNvPr id="0" name=""/>
        <dsp:cNvSpPr/>
      </dsp:nvSpPr>
      <dsp:spPr>
        <a:xfrm>
          <a:off x="1227502" y="3160277"/>
          <a:ext cx="2770029" cy="966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smtClean="0"/>
            <a:t>Galluogi</a:t>
          </a:r>
          <a:endParaRPr lang="cy-GB" sz="3100" b="1" kern="1200" dirty="0"/>
        </a:p>
      </dsp:txBody>
      <dsp:txXfrm>
        <a:off x="1274678" y="3207453"/>
        <a:ext cx="2675677" cy="872063"/>
      </dsp:txXfrm>
    </dsp:sp>
    <dsp:sp modelId="{26E7D79D-1C10-4FA6-81FB-3955A2FAE56C}">
      <dsp:nvSpPr>
        <dsp:cNvPr id="0" name=""/>
        <dsp:cNvSpPr/>
      </dsp:nvSpPr>
      <dsp:spPr>
        <a:xfrm>
          <a:off x="2244668" y="59947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02826" y="2553230"/>
              </a:moveTo>
              <a:arcTo wR="1931434" hR="1931434" stAng="9673201" swAng="140682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2BF1-54F3-4559-8F19-D30F3CE39752}">
      <dsp:nvSpPr>
        <dsp:cNvPr id="0" name=""/>
        <dsp:cNvSpPr/>
      </dsp:nvSpPr>
      <dsp:spPr>
        <a:xfrm>
          <a:off x="952030" y="1399361"/>
          <a:ext cx="2781789" cy="9664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smtClean="0"/>
            <a:t>Cefnogi</a:t>
          </a:r>
          <a:endParaRPr lang="cy-GB" sz="3100" b="1" kern="1200" dirty="0"/>
        </a:p>
      </dsp:txBody>
      <dsp:txXfrm>
        <a:off x="999206" y="1446537"/>
        <a:ext cx="2687437" cy="872063"/>
      </dsp:txXfrm>
    </dsp:sp>
    <dsp:sp modelId="{2BA20023-4DFF-4B8B-B560-C83DDF2E769B}">
      <dsp:nvSpPr>
        <dsp:cNvPr id="0" name=""/>
        <dsp:cNvSpPr/>
      </dsp:nvSpPr>
      <dsp:spPr>
        <a:xfrm>
          <a:off x="2248510" y="54780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2754" y="847615"/>
              </a:moveTo>
              <a:arcTo wR="1931434" hR="1931434" stAng="12848109" swAng="83086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B5EA-E7D2-4938-B47D-F99ADB0DF066}">
      <dsp:nvSpPr>
        <dsp:cNvPr id="0" name=""/>
        <dsp:cNvSpPr/>
      </dsp:nvSpPr>
      <dsp:spPr>
        <a:xfrm>
          <a:off x="57908" y="849"/>
          <a:ext cx="2016083" cy="1209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Cyfeillio </a:t>
          </a:r>
          <a:endParaRPr lang="cy-GB" sz="2200" b="1" kern="1200" dirty="0"/>
        </a:p>
      </dsp:txBody>
      <dsp:txXfrm>
        <a:off x="57908" y="849"/>
        <a:ext cx="2016083" cy="1209650"/>
      </dsp:txXfrm>
    </dsp:sp>
    <dsp:sp modelId="{FA51F544-8288-43F2-929D-BA3E076EA7E9}">
      <dsp:nvSpPr>
        <dsp:cNvPr id="0" name=""/>
        <dsp:cNvSpPr/>
      </dsp:nvSpPr>
      <dsp:spPr>
        <a:xfrm>
          <a:off x="2275600" y="849"/>
          <a:ext cx="2016083" cy="12096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Cynghori</a:t>
          </a:r>
          <a:endParaRPr lang="cy-GB" sz="2200" b="1" kern="1200" dirty="0"/>
        </a:p>
      </dsp:txBody>
      <dsp:txXfrm>
        <a:off x="2275600" y="849"/>
        <a:ext cx="2016083" cy="1209650"/>
      </dsp:txXfrm>
    </dsp:sp>
    <dsp:sp modelId="{3E9621BB-3202-4D46-945D-A066E8DDD8F4}">
      <dsp:nvSpPr>
        <dsp:cNvPr id="0" name=""/>
        <dsp:cNvSpPr/>
      </dsp:nvSpPr>
      <dsp:spPr>
        <a:xfrm>
          <a:off x="4493292" y="849"/>
          <a:ext cx="2016083" cy="12096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Dewisiadau</a:t>
          </a:r>
          <a:endParaRPr lang="cy-GB" sz="2200" b="1" kern="1200" dirty="0"/>
        </a:p>
      </dsp:txBody>
      <dsp:txXfrm>
        <a:off x="4493292" y="849"/>
        <a:ext cx="2016083" cy="1209650"/>
      </dsp:txXfrm>
    </dsp:sp>
    <dsp:sp modelId="{303A6080-0145-4DFA-90E8-5C7348F40D10}">
      <dsp:nvSpPr>
        <dsp:cNvPr id="0" name=""/>
        <dsp:cNvSpPr/>
      </dsp:nvSpPr>
      <dsp:spPr>
        <a:xfrm>
          <a:off x="6710983" y="849"/>
          <a:ext cx="2016083" cy="12096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Cyfryngu</a:t>
          </a:r>
          <a:endParaRPr lang="cy-GB" sz="2200" b="1" kern="1200" dirty="0"/>
        </a:p>
      </dsp:txBody>
      <dsp:txXfrm>
        <a:off x="6710983" y="849"/>
        <a:ext cx="2016083" cy="1209650"/>
      </dsp:txXfrm>
    </dsp:sp>
    <dsp:sp modelId="{EDF09705-72B2-4D3A-9E63-268C8CFA683D}">
      <dsp:nvSpPr>
        <dsp:cNvPr id="0" name=""/>
        <dsp:cNvSpPr/>
      </dsp:nvSpPr>
      <dsp:spPr>
        <a:xfrm>
          <a:off x="57908" y="1412108"/>
          <a:ext cx="2016083" cy="12096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Cefnogaeth gyfreithiol</a:t>
          </a:r>
          <a:endParaRPr lang="cy-GB" sz="2200" b="1" kern="1200" dirty="0"/>
        </a:p>
      </dsp:txBody>
      <dsp:txXfrm>
        <a:off x="57908" y="1412108"/>
        <a:ext cx="2016083" cy="1209650"/>
      </dsp:txXfrm>
    </dsp:sp>
    <dsp:sp modelId="{79466A2B-04AB-41E3-A489-84EA5A4441F7}">
      <dsp:nvSpPr>
        <dsp:cNvPr id="0" name=""/>
        <dsp:cNvSpPr/>
      </dsp:nvSpPr>
      <dsp:spPr>
        <a:xfrm>
          <a:off x="2275600" y="1412108"/>
          <a:ext cx="2016083" cy="1209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Hawliau</a:t>
          </a:r>
          <a:endParaRPr lang="cy-GB" sz="2200" b="1" kern="1200" dirty="0"/>
        </a:p>
      </dsp:txBody>
      <dsp:txXfrm>
        <a:off x="2275600" y="1412108"/>
        <a:ext cx="2016083" cy="1209650"/>
      </dsp:txXfrm>
    </dsp:sp>
    <dsp:sp modelId="{E1963460-7296-445A-B114-64ECD189755B}">
      <dsp:nvSpPr>
        <dsp:cNvPr id="0" name=""/>
        <dsp:cNvSpPr/>
      </dsp:nvSpPr>
      <dsp:spPr>
        <a:xfrm>
          <a:off x="4493292" y="1412108"/>
          <a:ext cx="2016083" cy="12096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Cael llais</a:t>
          </a:r>
          <a:endParaRPr lang="cy-GB" sz="2200" b="1" kern="1200" dirty="0"/>
        </a:p>
      </dsp:txBody>
      <dsp:txXfrm>
        <a:off x="4493292" y="1412108"/>
        <a:ext cx="2016083" cy="1209650"/>
      </dsp:txXfrm>
    </dsp:sp>
    <dsp:sp modelId="{6ED60F7D-0484-493C-ACDE-85B72A2FC27D}">
      <dsp:nvSpPr>
        <dsp:cNvPr id="0" name=""/>
        <dsp:cNvSpPr/>
      </dsp:nvSpPr>
      <dsp:spPr>
        <a:xfrm>
          <a:off x="6710983" y="1412108"/>
          <a:ext cx="2016083" cy="12096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Cymorth</a:t>
          </a:r>
          <a:endParaRPr lang="cy-GB" sz="2200" b="1" kern="1200" dirty="0"/>
        </a:p>
      </dsp:txBody>
      <dsp:txXfrm>
        <a:off x="6710983" y="1412108"/>
        <a:ext cx="2016083" cy="1209650"/>
      </dsp:txXfrm>
    </dsp:sp>
    <dsp:sp modelId="{4E436E35-5AFC-4B27-B011-A30DAD374424}">
      <dsp:nvSpPr>
        <dsp:cNvPr id="0" name=""/>
        <dsp:cNvSpPr/>
      </dsp:nvSpPr>
      <dsp:spPr>
        <a:xfrm>
          <a:off x="57908" y="2823366"/>
          <a:ext cx="2016083" cy="12096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Cyngor</a:t>
          </a:r>
          <a:endParaRPr lang="cy-GB" sz="2200" b="1" kern="1200" dirty="0"/>
        </a:p>
      </dsp:txBody>
      <dsp:txXfrm>
        <a:off x="57908" y="2823366"/>
        <a:ext cx="2016083" cy="1209650"/>
      </dsp:txXfrm>
    </dsp:sp>
    <dsp:sp modelId="{3DEBFE51-5DE2-4BBE-9918-C991674B47E3}">
      <dsp:nvSpPr>
        <dsp:cNvPr id="0" name=""/>
        <dsp:cNvSpPr/>
      </dsp:nvSpPr>
      <dsp:spPr>
        <a:xfrm>
          <a:off x="2275600" y="2823366"/>
          <a:ext cx="2016083" cy="12096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Dibyniaeth</a:t>
          </a:r>
          <a:endParaRPr lang="cy-GB" sz="2200" b="1" kern="1200" dirty="0"/>
        </a:p>
      </dsp:txBody>
      <dsp:txXfrm>
        <a:off x="2275600" y="2823366"/>
        <a:ext cx="2016083" cy="1209650"/>
      </dsp:txXfrm>
    </dsp:sp>
    <dsp:sp modelId="{A83D5BD9-9806-4296-84A7-1FD61CBC5ABC}">
      <dsp:nvSpPr>
        <dsp:cNvPr id="0" name=""/>
        <dsp:cNvSpPr/>
      </dsp:nvSpPr>
      <dsp:spPr>
        <a:xfrm>
          <a:off x="4493292" y="2823366"/>
          <a:ext cx="2016083" cy="1209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Grymuso</a:t>
          </a:r>
          <a:endParaRPr lang="cy-GB" sz="2200" b="1" kern="1200" dirty="0"/>
        </a:p>
      </dsp:txBody>
      <dsp:txXfrm>
        <a:off x="4493292" y="2823366"/>
        <a:ext cx="2016083" cy="1209650"/>
      </dsp:txXfrm>
    </dsp:sp>
    <dsp:sp modelId="{6F7EB6A8-2823-45EE-A980-70AC7489CA4D}">
      <dsp:nvSpPr>
        <dsp:cNvPr id="0" name=""/>
        <dsp:cNvSpPr/>
      </dsp:nvSpPr>
      <dsp:spPr>
        <a:xfrm>
          <a:off x="6710983" y="2823366"/>
          <a:ext cx="2016083" cy="12096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 wneud penderfyniadau</a:t>
          </a:r>
          <a:endParaRPr lang="cy-GB" sz="2200" b="1" kern="1200" dirty="0"/>
        </a:p>
      </dsp:txBody>
      <dsp:txXfrm>
        <a:off x="6710983" y="2823366"/>
        <a:ext cx="2016083" cy="1209650"/>
      </dsp:txXfrm>
    </dsp:sp>
    <dsp:sp modelId="{24E96B9E-BA4B-41DF-806C-EE6D8C7F0503}">
      <dsp:nvSpPr>
        <dsp:cNvPr id="0" name=""/>
        <dsp:cNvSpPr/>
      </dsp:nvSpPr>
      <dsp:spPr>
        <a:xfrm>
          <a:off x="2275600" y="4234625"/>
          <a:ext cx="2016083" cy="12096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Diduedd</a:t>
          </a:r>
          <a:endParaRPr lang="cy-GB" sz="2200" b="1" kern="1200" dirty="0"/>
        </a:p>
      </dsp:txBody>
      <dsp:txXfrm>
        <a:off x="2275600" y="4234625"/>
        <a:ext cx="2016083" cy="1209650"/>
      </dsp:txXfrm>
    </dsp:sp>
    <dsp:sp modelId="{3DC5CEA8-96A0-421D-A950-306641B44E5A}">
      <dsp:nvSpPr>
        <dsp:cNvPr id="0" name=""/>
        <dsp:cNvSpPr/>
      </dsp:nvSpPr>
      <dsp:spPr>
        <a:xfrm>
          <a:off x="4493292" y="4234625"/>
          <a:ext cx="2016083" cy="12096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Cynrychiolaeth</a:t>
          </a:r>
          <a:endParaRPr lang="cy-GB" sz="2200" b="1" kern="1200" dirty="0"/>
        </a:p>
      </dsp:txBody>
      <dsp:txXfrm>
        <a:off x="4493292" y="4234625"/>
        <a:ext cx="2016083" cy="1209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D554E-F42C-4D69-83F6-8F1A0F0DE98F}">
      <dsp:nvSpPr>
        <dsp:cNvPr id="0" name=""/>
        <dsp:cNvSpPr/>
      </dsp:nvSpPr>
      <dsp:spPr>
        <a:xfrm>
          <a:off x="0" y="25971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6E5AF0-9B5B-4F00-8F6E-3A9FD18883F4}">
      <dsp:nvSpPr>
        <dsp:cNvPr id="0" name=""/>
        <dsp:cNvSpPr/>
      </dsp:nvSpPr>
      <dsp:spPr>
        <a:xfrm>
          <a:off x="215814" y="23555"/>
          <a:ext cx="374777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Cyfeillio </a:t>
          </a:r>
          <a:endParaRPr lang="cy-GB" sz="2800" b="1" kern="1200" dirty="0"/>
        </a:p>
      </dsp:txBody>
      <dsp:txXfrm>
        <a:off x="238871" y="46612"/>
        <a:ext cx="3701662" cy="426206"/>
      </dsp:txXfrm>
    </dsp:sp>
    <dsp:sp modelId="{F0BB1AF9-4234-494B-B7F4-A209DB8D247B}">
      <dsp:nvSpPr>
        <dsp:cNvPr id="0" name=""/>
        <dsp:cNvSpPr/>
      </dsp:nvSpPr>
      <dsp:spPr>
        <a:xfrm>
          <a:off x="0" y="98547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79C0F1-DB71-4DC3-8EF8-951CA04070CA}">
      <dsp:nvSpPr>
        <dsp:cNvPr id="0" name=""/>
        <dsp:cNvSpPr/>
      </dsp:nvSpPr>
      <dsp:spPr>
        <a:xfrm>
          <a:off x="215814" y="749315"/>
          <a:ext cx="374777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Cynghori</a:t>
          </a:r>
          <a:endParaRPr lang="cy-GB" sz="2800" b="1" kern="1200" dirty="0"/>
        </a:p>
      </dsp:txBody>
      <dsp:txXfrm>
        <a:off x="238871" y="772372"/>
        <a:ext cx="3701662" cy="426206"/>
      </dsp:txXfrm>
    </dsp:sp>
    <dsp:sp modelId="{B426525D-032A-4425-88A6-A9DEDD060B29}">
      <dsp:nvSpPr>
        <dsp:cNvPr id="0" name=""/>
        <dsp:cNvSpPr/>
      </dsp:nvSpPr>
      <dsp:spPr>
        <a:xfrm>
          <a:off x="0" y="171123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0D6EB9-D635-4751-80BF-B046477FC847}">
      <dsp:nvSpPr>
        <dsp:cNvPr id="0" name=""/>
        <dsp:cNvSpPr/>
      </dsp:nvSpPr>
      <dsp:spPr>
        <a:xfrm>
          <a:off x="215814" y="1475075"/>
          <a:ext cx="374777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Cyfryngu</a:t>
          </a:r>
          <a:endParaRPr lang="cy-GB" sz="2800" b="1" kern="1200" dirty="0"/>
        </a:p>
      </dsp:txBody>
      <dsp:txXfrm>
        <a:off x="238871" y="1498132"/>
        <a:ext cx="3701662" cy="426206"/>
      </dsp:txXfrm>
    </dsp:sp>
    <dsp:sp modelId="{8A17DE60-655D-4197-A8D9-C2236A015031}">
      <dsp:nvSpPr>
        <dsp:cNvPr id="0" name=""/>
        <dsp:cNvSpPr/>
      </dsp:nvSpPr>
      <dsp:spPr>
        <a:xfrm>
          <a:off x="0" y="243699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C4594-67F9-4B83-BC3D-2AC6A3A2F55C}">
      <dsp:nvSpPr>
        <dsp:cNvPr id="0" name=""/>
        <dsp:cNvSpPr/>
      </dsp:nvSpPr>
      <dsp:spPr>
        <a:xfrm>
          <a:off x="215814" y="2200835"/>
          <a:ext cx="374149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Cyngor</a:t>
          </a:r>
          <a:endParaRPr lang="cy-GB" sz="2800" b="1" kern="1200" dirty="0"/>
        </a:p>
      </dsp:txBody>
      <dsp:txXfrm>
        <a:off x="238871" y="2223892"/>
        <a:ext cx="3695378" cy="426206"/>
      </dsp:txXfrm>
    </dsp:sp>
    <dsp:sp modelId="{EDA08584-0313-4F1B-940D-8E46AB8D5865}">
      <dsp:nvSpPr>
        <dsp:cNvPr id="0" name=""/>
        <dsp:cNvSpPr/>
      </dsp:nvSpPr>
      <dsp:spPr>
        <a:xfrm>
          <a:off x="0" y="316275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BD34A6-7E48-4C4E-915F-830AB4396553}">
      <dsp:nvSpPr>
        <dsp:cNvPr id="0" name=""/>
        <dsp:cNvSpPr/>
      </dsp:nvSpPr>
      <dsp:spPr>
        <a:xfrm>
          <a:off x="215814" y="2926595"/>
          <a:ext cx="374777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Diduedd</a:t>
          </a:r>
          <a:endParaRPr lang="cy-GB" sz="2800" b="1" kern="1200" dirty="0"/>
        </a:p>
      </dsp:txBody>
      <dsp:txXfrm>
        <a:off x="238871" y="2949652"/>
        <a:ext cx="3701662" cy="426206"/>
      </dsp:txXfrm>
    </dsp:sp>
    <dsp:sp modelId="{4BA876CD-D788-460D-8D17-69D6A5245E6E}">
      <dsp:nvSpPr>
        <dsp:cNvPr id="0" name=""/>
        <dsp:cNvSpPr/>
      </dsp:nvSpPr>
      <dsp:spPr>
        <a:xfrm>
          <a:off x="0" y="388851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B1DC1-C3AC-4857-95D6-6810ECFDA537}">
      <dsp:nvSpPr>
        <dsp:cNvPr id="0" name=""/>
        <dsp:cNvSpPr/>
      </dsp:nvSpPr>
      <dsp:spPr>
        <a:xfrm>
          <a:off x="215814" y="3652355"/>
          <a:ext cx="374777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Dibyniaeth</a:t>
          </a:r>
          <a:endParaRPr lang="cy-GB" sz="2800" b="1" kern="1200" dirty="0"/>
        </a:p>
      </dsp:txBody>
      <dsp:txXfrm>
        <a:off x="238871" y="3675412"/>
        <a:ext cx="3701662" cy="426206"/>
      </dsp:txXfrm>
    </dsp:sp>
    <dsp:sp modelId="{36D3030C-25AA-4EE6-8932-0B2C5CE7AB2B}">
      <dsp:nvSpPr>
        <dsp:cNvPr id="0" name=""/>
        <dsp:cNvSpPr/>
      </dsp:nvSpPr>
      <dsp:spPr>
        <a:xfrm>
          <a:off x="0" y="4614275"/>
          <a:ext cx="4316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9113E7-3CF9-481C-933D-51A1B904952F}">
      <dsp:nvSpPr>
        <dsp:cNvPr id="0" name=""/>
        <dsp:cNvSpPr/>
      </dsp:nvSpPr>
      <dsp:spPr>
        <a:xfrm>
          <a:off x="215814" y="4378115"/>
          <a:ext cx="374149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Cefnogaeth gyfreithiol</a:t>
          </a:r>
          <a:endParaRPr lang="cy-GB" sz="2800" b="1" kern="1200" dirty="0"/>
        </a:p>
      </dsp:txBody>
      <dsp:txXfrm>
        <a:off x="238871" y="4401172"/>
        <a:ext cx="3695378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B61F6-E868-4486-B581-57F68FB9AA8B}">
      <dsp:nvSpPr>
        <dsp:cNvPr id="0" name=""/>
        <dsp:cNvSpPr/>
      </dsp:nvSpPr>
      <dsp:spPr>
        <a:xfrm>
          <a:off x="0" y="31253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9360DB-58AD-4554-9610-A7B900FD94F8}">
      <dsp:nvSpPr>
        <dsp:cNvPr id="0" name=""/>
        <dsp:cNvSpPr/>
      </dsp:nvSpPr>
      <dsp:spPr>
        <a:xfrm>
          <a:off x="208613" y="105895"/>
          <a:ext cx="3784705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Cymorth</a:t>
          </a:r>
          <a:endParaRPr lang="cy-GB" sz="2800" b="1" kern="1200" dirty="0"/>
        </a:p>
      </dsp:txBody>
      <dsp:txXfrm>
        <a:off x="228788" y="126070"/>
        <a:ext cx="3744355" cy="372930"/>
      </dsp:txXfrm>
    </dsp:sp>
    <dsp:sp modelId="{16985CC7-7E93-424F-A1D8-E5320A8FE637}">
      <dsp:nvSpPr>
        <dsp:cNvPr id="0" name=""/>
        <dsp:cNvSpPr/>
      </dsp:nvSpPr>
      <dsp:spPr>
        <a:xfrm>
          <a:off x="0" y="94757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CBEB5D-E4CB-4470-8D26-8E81CCBFD95B}">
      <dsp:nvSpPr>
        <dsp:cNvPr id="0" name=""/>
        <dsp:cNvSpPr/>
      </dsp:nvSpPr>
      <dsp:spPr>
        <a:xfrm>
          <a:off x="208613" y="740935"/>
          <a:ext cx="378467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Cynrychiolaeth</a:t>
          </a:r>
          <a:endParaRPr lang="cy-GB" sz="2800" b="1" kern="1200" dirty="0"/>
        </a:p>
      </dsp:txBody>
      <dsp:txXfrm>
        <a:off x="228788" y="761110"/>
        <a:ext cx="3744326" cy="372930"/>
      </dsp:txXfrm>
    </dsp:sp>
    <dsp:sp modelId="{0E035495-057B-4833-B03E-95677AA5C089}">
      <dsp:nvSpPr>
        <dsp:cNvPr id="0" name=""/>
        <dsp:cNvSpPr/>
      </dsp:nvSpPr>
      <dsp:spPr>
        <a:xfrm>
          <a:off x="0" y="158261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A52B6-4D16-4186-AD8F-DDF3DBEE0D1D}">
      <dsp:nvSpPr>
        <dsp:cNvPr id="0" name=""/>
        <dsp:cNvSpPr/>
      </dsp:nvSpPr>
      <dsp:spPr>
        <a:xfrm>
          <a:off x="208613" y="1375975"/>
          <a:ext cx="378467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Grymuso</a:t>
          </a:r>
          <a:endParaRPr lang="cy-GB" sz="2800" b="1" kern="1200" dirty="0"/>
        </a:p>
      </dsp:txBody>
      <dsp:txXfrm>
        <a:off x="228788" y="1396150"/>
        <a:ext cx="3744326" cy="372930"/>
      </dsp:txXfrm>
    </dsp:sp>
    <dsp:sp modelId="{CC5300BA-0BB2-42DB-88EF-7C6382CDCA94}">
      <dsp:nvSpPr>
        <dsp:cNvPr id="0" name=""/>
        <dsp:cNvSpPr/>
      </dsp:nvSpPr>
      <dsp:spPr>
        <a:xfrm>
          <a:off x="0" y="221765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90ECD6-B2FA-4D35-B885-5398DE7A16DE}">
      <dsp:nvSpPr>
        <dsp:cNvPr id="0" name=""/>
        <dsp:cNvSpPr/>
      </dsp:nvSpPr>
      <dsp:spPr>
        <a:xfrm>
          <a:off x="208613" y="2011015"/>
          <a:ext cx="378467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Dewisiadau</a:t>
          </a:r>
          <a:endParaRPr lang="cy-GB" sz="2800" b="1" kern="1200" dirty="0"/>
        </a:p>
      </dsp:txBody>
      <dsp:txXfrm>
        <a:off x="228788" y="2031190"/>
        <a:ext cx="3744326" cy="372930"/>
      </dsp:txXfrm>
    </dsp:sp>
    <dsp:sp modelId="{865CFE1C-8071-4620-9E72-FE9CA49F2E05}">
      <dsp:nvSpPr>
        <dsp:cNvPr id="0" name=""/>
        <dsp:cNvSpPr/>
      </dsp:nvSpPr>
      <dsp:spPr>
        <a:xfrm>
          <a:off x="0" y="285269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76F7A3-35C2-44B6-8115-A708E738CD9B}">
      <dsp:nvSpPr>
        <dsp:cNvPr id="0" name=""/>
        <dsp:cNvSpPr/>
      </dsp:nvSpPr>
      <dsp:spPr>
        <a:xfrm>
          <a:off x="208613" y="2646055"/>
          <a:ext cx="378315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Hawliau</a:t>
          </a:r>
          <a:endParaRPr lang="cy-GB" sz="2800" b="1" kern="1200" dirty="0"/>
        </a:p>
      </dsp:txBody>
      <dsp:txXfrm>
        <a:off x="228788" y="2666230"/>
        <a:ext cx="3742807" cy="372930"/>
      </dsp:txXfrm>
    </dsp:sp>
    <dsp:sp modelId="{9515B81D-6847-4F7C-9DF9-3481C28FA1BF}">
      <dsp:nvSpPr>
        <dsp:cNvPr id="0" name=""/>
        <dsp:cNvSpPr/>
      </dsp:nvSpPr>
      <dsp:spPr>
        <a:xfrm>
          <a:off x="0" y="348773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1F068-A36C-4D1E-9270-C9A17B3A5E5D}">
      <dsp:nvSpPr>
        <dsp:cNvPr id="0" name=""/>
        <dsp:cNvSpPr/>
      </dsp:nvSpPr>
      <dsp:spPr>
        <a:xfrm>
          <a:off x="208613" y="3281095"/>
          <a:ext cx="378467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Cael llais</a:t>
          </a:r>
          <a:endParaRPr lang="cy-GB" sz="2800" b="1" kern="1200" dirty="0"/>
        </a:p>
      </dsp:txBody>
      <dsp:txXfrm>
        <a:off x="228788" y="3301270"/>
        <a:ext cx="3744326" cy="372930"/>
      </dsp:txXfrm>
    </dsp:sp>
    <dsp:sp modelId="{6E46C4BF-7869-4AA3-A938-0B41FCC9D775}">
      <dsp:nvSpPr>
        <dsp:cNvPr id="0" name=""/>
        <dsp:cNvSpPr/>
      </dsp:nvSpPr>
      <dsp:spPr>
        <a:xfrm>
          <a:off x="0" y="4582335"/>
          <a:ext cx="417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151CEA-1538-4F9F-A6FC-527101A0BC88}">
      <dsp:nvSpPr>
        <dsp:cNvPr id="0" name=""/>
        <dsp:cNvSpPr/>
      </dsp:nvSpPr>
      <dsp:spPr>
        <a:xfrm>
          <a:off x="208613" y="3916135"/>
          <a:ext cx="3784676" cy="872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391" tIns="0" rIns="1103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Gwneud penderfyniadau</a:t>
          </a:r>
          <a:endParaRPr lang="cy-GB" sz="2800" b="1" kern="1200" dirty="0"/>
        </a:p>
      </dsp:txBody>
      <dsp:txXfrm>
        <a:off x="251221" y="3958743"/>
        <a:ext cx="3699460" cy="787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8B518-7190-494E-9205-0C284DFD0485}">
      <dsp:nvSpPr>
        <dsp:cNvPr id="0" name=""/>
        <dsp:cNvSpPr/>
      </dsp:nvSpPr>
      <dsp:spPr>
        <a:xfrm>
          <a:off x="3514767" y="3560203"/>
          <a:ext cx="1590611" cy="15906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Mae eiriolaeth ynghylch </a:t>
          </a:r>
          <a:endParaRPr lang="cy-GB" sz="2100" b="1" kern="1200" dirty="0"/>
        </a:p>
      </dsp:txBody>
      <dsp:txXfrm>
        <a:off x="3747707" y="3793143"/>
        <a:ext cx="1124731" cy="1124731"/>
      </dsp:txXfrm>
    </dsp:sp>
    <dsp:sp modelId="{C3DCFB20-59CA-4EAB-B247-7330F659812D}">
      <dsp:nvSpPr>
        <dsp:cNvPr id="0" name=""/>
        <dsp:cNvSpPr/>
      </dsp:nvSpPr>
      <dsp:spPr>
        <a:xfrm rot="10846392">
          <a:off x="843785" y="4099100"/>
          <a:ext cx="2524268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02E41-6F46-495D-9F9B-7AE16996ADB8}">
      <dsp:nvSpPr>
        <dsp:cNvPr id="0" name=""/>
        <dsp:cNvSpPr/>
      </dsp:nvSpPr>
      <dsp:spPr>
        <a:xfrm>
          <a:off x="10" y="3816328"/>
          <a:ext cx="1687779" cy="984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Cychwyn achos</a:t>
          </a:r>
          <a:endParaRPr lang="cy-GB" sz="1600" b="1" kern="1200" dirty="0"/>
        </a:p>
      </dsp:txBody>
      <dsp:txXfrm>
        <a:off x="28854" y="3845172"/>
        <a:ext cx="1630091" cy="927116"/>
      </dsp:txXfrm>
    </dsp:sp>
    <dsp:sp modelId="{022F513A-4F12-4555-9DA0-7D0A94C142E0}">
      <dsp:nvSpPr>
        <dsp:cNvPr id="0" name=""/>
        <dsp:cNvSpPr/>
      </dsp:nvSpPr>
      <dsp:spPr>
        <a:xfrm rot="12150000">
          <a:off x="763515" y="3233147"/>
          <a:ext cx="2768300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8209C-D1B9-4F49-8601-2F4B360E9225}">
      <dsp:nvSpPr>
        <dsp:cNvPr id="0" name=""/>
        <dsp:cNvSpPr/>
      </dsp:nvSpPr>
      <dsp:spPr>
        <a:xfrm>
          <a:off x="126148" y="2356493"/>
          <a:ext cx="1485457" cy="1147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Dylanwadu ar benderfyniadau</a:t>
          </a:r>
          <a:endParaRPr lang="cy-GB" sz="1600" b="1" kern="1200" dirty="0"/>
        </a:p>
      </dsp:txBody>
      <dsp:txXfrm>
        <a:off x="159750" y="2390095"/>
        <a:ext cx="1418253" cy="1080045"/>
      </dsp:txXfrm>
    </dsp:sp>
    <dsp:sp modelId="{3872EE2C-A449-4A3F-8E9F-A1D3F103D822}">
      <dsp:nvSpPr>
        <dsp:cNvPr id="0" name=""/>
        <dsp:cNvSpPr/>
      </dsp:nvSpPr>
      <dsp:spPr>
        <a:xfrm rot="13235616">
          <a:off x="897772" y="2507238"/>
          <a:ext cx="3039822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F5009-543B-4856-9C46-CBA21181F26F}">
      <dsp:nvSpPr>
        <dsp:cNvPr id="0" name=""/>
        <dsp:cNvSpPr/>
      </dsp:nvSpPr>
      <dsp:spPr>
        <a:xfrm>
          <a:off x="432051" y="1227919"/>
          <a:ext cx="1662994" cy="103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Terfynu tybiaethau</a:t>
          </a:r>
          <a:endParaRPr lang="cy-GB" sz="1600" b="1" kern="1200" dirty="0"/>
        </a:p>
      </dsp:txBody>
      <dsp:txXfrm>
        <a:off x="462335" y="1258203"/>
        <a:ext cx="1602426" cy="973414"/>
      </dsp:txXfrm>
    </dsp:sp>
    <dsp:sp modelId="{2F5AFC44-5618-43DE-8BDD-125140CB27FB}">
      <dsp:nvSpPr>
        <dsp:cNvPr id="0" name=""/>
        <dsp:cNvSpPr/>
      </dsp:nvSpPr>
      <dsp:spPr>
        <a:xfrm rot="14518609">
          <a:off x="1422353" y="1801588"/>
          <a:ext cx="3298173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43AAE-4137-466F-825E-CD53DCC27F03}">
      <dsp:nvSpPr>
        <dsp:cNvPr id="0" name=""/>
        <dsp:cNvSpPr/>
      </dsp:nvSpPr>
      <dsp:spPr>
        <a:xfrm>
          <a:off x="1368158" y="0"/>
          <a:ext cx="1856986" cy="1145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Cael gwell gwasanaethau</a:t>
          </a:r>
          <a:endParaRPr lang="cy-GB" sz="1600" b="1" kern="1200" dirty="0"/>
        </a:p>
      </dsp:txBody>
      <dsp:txXfrm>
        <a:off x="1401694" y="33536"/>
        <a:ext cx="1789914" cy="1077941"/>
      </dsp:txXfrm>
    </dsp:sp>
    <dsp:sp modelId="{EA54960A-DCA8-47AB-8BBE-64694C2ADF21}">
      <dsp:nvSpPr>
        <dsp:cNvPr id="0" name=""/>
        <dsp:cNvSpPr/>
      </dsp:nvSpPr>
      <dsp:spPr>
        <a:xfrm rot="16200000">
          <a:off x="2910018" y="1770515"/>
          <a:ext cx="2800111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9FDF0-8108-4E0E-8BE9-C9098E3181E7}">
      <dsp:nvSpPr>
        <dsp:cNvPr id="0" name=""/>
        <dsp:cNvSpPr/>
      </dsp:nvSpPr>
      <dsp:spPr>
        <a:xfrm>
          <a:off x="3384375" y="0"/>
          <a:ext cx="1851397" cy="1194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Cael eich trin </a:t>
          </a:r>
          <a:br>
            <a:rPr lang="en-GB" sz="1600" b="1" kern="1200" dirty="0" smtClean="0"/>
          </a:br>
          <a:r>
            <a:rPr lang="en-GB" sz="1600" b="1" kern="1200" dirty="0" smtClean="0"/>
            <a:t>yn gyfartal</a:t>
          </a:r>
          <a:endParaRPr lang="cy-GB" sz="1600" b="1" kern="1200" dirty="0"/>
        </a:p>
      </dsp:txBody>
      <dsp:txXfrm>
        <a:off x="3419353" y="34978"/>
        <a:ext cx="1781441" cy="1124289"/>
      </dsp:txXfrm>
    </dsp:sp>
    <dsp:sp modelId="{313A8563-4587-42A8-BB7B-57BF19879169}">
      <dsp:nvSpPr>
        <dsp:cNvPr id="0" name=""/>
        <dsp:cNvSpPr/>
      </dsp:nvSpPr>
      <dsp:spPr>
        <a:xfrm rot="17800757">
          <a:off x="3853277" y="1790340"/>
          <a:ext cx="3263765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EFB887-3382-4B25-8C88-FEAE4EEA5072}">
      <dsp:nvSpPr>
        <dsp:cNvPr id="0" name=""/>
        <dsp:cNvSpPr/>
      </dsp:nvSpPr>
      <dsp:spPr>
        <a:xfrm>
          <a:off x="5328602" y="0"/>
          <a:ext cx="1778534" cy="111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Cael eich cynnwys</a:t>
          </a:r>
          <a:endParaRPr lang="cy-GB" sz="1600" b="1" kern="1200" dirty="0"/>
        </a:p>
      </dsp:txBody>
      <dsp:txXfrm>
        <a:off x="5361339" y="32737"/>
        <a:ext cx="1713060" cy="1052247"/>
      </dsp:txXfrm>
    </dsp:sp>
    <dsp:sp modelId="{45ECE29B-795E-4B7D-AD6A-833CEAA2F3B2}">
      <dsp:nvSpPr>
        <dsp:cNvPr id="0" name=""/>
        <dsp:cNvSpPr/>
      </dsp:nvSpPr>
      <dsp:spPr>
        <a:xfrm rot="19140528">
          <a:off x="4673685" y="2505461"/>
          <a:ext cx="3008918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8C33B-1FF1-4FF0-ADD1-57EE6575748D}">
      <dsp:nvSpPr>
        <dsp:cNvPr id="0" name=""/>
        <dsp:cNvSpPr/>
      </dsp:nvSpPr>
      <dsp:spPr>
        <a:xfrm>
          <a:off x="6346529" y="1186410"/>
          <a:ext cx="1934392" cy="1117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Unioni cydbwysedd pŵer</a:t>
          </a:r>
          <a:endParaRPr lang="cy-GB" sz="1600" b="1" kern="1200" dirty="0"/>
        </a:p>
      </dsp:txBody>
      <dsp:txXfrm>
        <a:off x="6379267" y="1219148"/>
        <a:ext cx="1868916" cy="1052272"/>
      </dsp:txXfrm>
    </dsp:sp>
    <dsp:sp modelId="{B75717AF-3524-485A-A6C2-E13F29BC3005}">
      <dsp:nvSpPr>
        <dsp:cNvPr id="0" name=""/>
        <dsp:cNvSpPr/>
      </dsp:nvSpPr>
      <dsp:spPr>
        <a:xfrm rot="20406888">
          <a:off x="5124882" y="3348430"/>
          <a:ext cx="2685618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24069-3C38-4DAA-A2B9-EC8CED38B1F0}">
      <dsp:nvSpPr>
        <dsp:cNvPr id="0" name=""/>
        <dsp:cNvSpPr/>
      </dsp:nvSpPr>
      <dsp:spPr>
        <a:xfrm>
          <a:off x="6912752" y="2520179"/>
          <a:ext cx="1635369" cy="1196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Diogelu </a:t>
          </a:r>
          <a:endParaRPr lang="cy-GB" sz="1600" b="1" kern="1200" dirty="0"/>
        </a:p>
      </dsp:txBody>
      <dsp:txXfrm>
        <a:off x="6947792" y="2555219"/>
        <a:ext cx="1565289" cy="1126267"/>
      </dsp:txXfrm>
    </dsp:sp>
    <dsp:sp modelId="{39E356F9-BD87-4AD1-BA59-C2CE1D349056}">
      <dsp:nvSpPr>
        <dsp:cNvPr id="0" name=""/>
        <dsp:cNvSpPr/>
      </dsp:nvSpPr>
      <dsp:spPr>
        <a:xfrm rot="49776">
          <a:off x="5252133" y="4160772"/>
          <a:ext cx="2525464" cy="453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71408-F96B-4606-AA3C-142A4E241C45}">
      <dsp:nvSpPr>
        <dsp:cNvPr id="0" name=""/>
        <dsp:cNvSpPr/>
      </dsp:nvSpPr>
      <dsp:spPr>
        <a:xfrm>
          <a:off x="6984771" y="3960346"/>
          <a:ext cx="1585388" cy="890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Hawliau</a:t>
          </a:r>
          <a:endParaRPr lang="cy-GB" sz="1600" b="1" kern="1200" dirty="0"/>
        </a:p>
      </dsp:txBody>
      <dsp:txXfrm>
        <a:off x="7010860" y="3986435"/>
        <a:ext cx="1533210" cy="838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4B79-5DDE-43C4-849C-92AE978AC8C3}" type="datetimeFigureOut">
              <a:rPr lang="en-GB" smtClean="0"/>
              <a:t>26/04/2016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3B17A-91D7-41B4-80B2-5B52905C13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74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D1034C-0007-42EC-BC14-CDDEFAD11624}" type="datetimeFigureOut">
              <a:rPr lang="en-GB"/>
              <a:pPr>
                <a:defRPr/>
              </a:pPr>
              <a:t>26/04/2016</a:t>
            </a:fld>
            <a:endParaRPr lang="cy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4" tIns="45862" rIns="91724" bIns="45862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3213" y="4601781"/>
            <a:ext cx="6191250" cy="4778956"/>
          </a:xfrm>
          <a:prstGeom prst="rect">
            <a:avLst/>
          </a:prstGeom>
        </p:spPr>
        <p:txBody>
          <a:bodyPr vert="horz" lIns="91724" tIns="45862" rIns="91724" bIns="45862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2C6101-6AF2-4B5E-953A-9E867C7299A5}" type="slidenum">
              <a:rPr lang="en-GB"/>
              <a:pPr>
                <a:defRPr/>
              </a:pPr>
              <a:t>‹#›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86542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BC2DF-6636-4B8B-BBE8-F7022685344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cy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79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07488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97542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17783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689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13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6962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14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57553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496503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88707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28625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0752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82E13-A310-4292-970F-B1788776781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y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96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19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733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013423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065352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917537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23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738659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24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857911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75632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748089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5926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86902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5926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29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81738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914336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hangingPunct="1">
              <a:buAutoNum type="arabicPeriod" startAt="2"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217786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127251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33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436359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34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96417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004526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192212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7622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76353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138751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39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8402587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9533845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90101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241183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43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8994588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44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167064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GB" baseline="0" dirty="0" smtClean="0"/>
          </a:p>
          <a:p>
            <a:pPr marL="228600" indent="-228600">
              <a:buFont typeface="Arial" pitchFamily="34" charset="0"/>
              <a:buNone/>
            </a:pPr>
            <a:endParaRPr lang="en-GB" baseline="0" dirty="0" smtClean="0"/>
          </a:p>
          <a:p>
            <a:pPr marL="228600" indent="-228600">
              <a:buFont typeface="+mj-lt"/>
              <a:buAutoNum type="arabicPeriod" startAt="2"/>
            </a:pPr>
            <a:endParaRPr lang="en-GB" baseline="0" dirty="0" smtClean="0"/>
          </a:p>
          <a:p>
            <a:pPr marL="228600" indent="-228600"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015392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846614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15183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23744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262362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49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2955817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7857898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512011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2849209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1223241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0526204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595333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85710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355243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75943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1" kern="1200" baseline="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1576468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2651137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561081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63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9110460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64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047738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65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328029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0467619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396353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020418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69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152219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70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36810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6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15269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71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48467272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72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1054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7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7198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None/>
            </a:pPr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C6101-6AF2-4B5E-953A-9E867C7299A5}" type="slidenum">
              <a:rPr lang="en-GB" smtClean="0"/>
              <a:pPr>
                <a:defRPr/>
              </a:pPr>
              <a:t>8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8897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92100"/>
            <a:ext cx="21431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684213" y="2638425"/>
            <a:ext cx="7775575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CW LOGO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352765"/>
            <a:ext cx="24812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69" y="2781300"/>
            <a:ext cx="413786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2" y="292098"/>
            <a:ext cx="2150630" cy="91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743" y="260350"/>
            <a:ext cx="124300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68313" y="1268413"/>
            <a:ext cx="7127875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buClr>
                <a:srgbClr val="5CC9E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CC9E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CC9E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2500" y="6308725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AA6CF8-7449-49F0-A9A1-66616015BE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84213" y="2638425"/>
            <a:ext cx="7775575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69" y="2781300"/>
            <a:ext cx="413786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743" y="260350"/>
            <a:ext cx="124300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68313" y="1268413"/>
            <a:ext cx="7127875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/>
          <a:lstStyle>
            <a:lvl1pPr>
              <a:buClr>
                <a:srgbClr val="5CC9E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/>
          <a:lstStyle>
            <a:lvl1pPr>
              <a:buClr>
                <a:srgbClr val="5CC9E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2500" y="6308725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2D33D0-60C8-4AED-9C78-A4AA6E805E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2500" y="6308725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0DC3B1-CEF0-4B5D-88AC-B32F4E4C37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2A87C-3353-4D5E-8FBC-73C71311C6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Eiriolaeth Broffesiynol Annibynnol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7235838"/>
              </p:ext>
            </p:extLst>
          </p:nvPr>
        </p:nvGraphicFramePr>
        <p:xfrm>
          <a:off x="457200" y="1484312"/>
          <a:ext cx="4038600" cy="537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337638"/>
              </p:ext>
            </p:extLst>
          </p:nvPr>
        </p:nvGraphicFramePr>
        <p:xfrm>
          <a:off x="4648200" y="1484312"/>
          <a:ext cx="4038600" cy="537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Egwyddorion eiriolaeth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9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Diben eiriolaeth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86580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10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Beth yw </a:t>
            </a:r>
            <a:r>
              <a:rPr lang="en-GB" dirty="0" smtClean="0"/>
              <a:t>e</a:t>
            </a:r>
            <a:r>
              <a:rPr dirty="0" smtClean="0"/>
              <a:t>iriolaeth?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1412875"/>
          <a:ext cx="8784976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4601679"/>
              </p:ext>
            </p:extLst>
          </p:nvPr>
        </p:nvGraphicFramePr>
        <p:xfrm>
          <a:off x="179512" y="1484312"/>
          <a:ext cx="4316288" cy="504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9144724"/>
              </p:ext>
            </p:extLst>
          </p:nvPr>
        </p:nvGraphicFramePr>
        <p:xfrm>
          <a:off x="4648200" y="1484312"/>
          <a:ext cx="4172272" cy="504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sz="2400" dirty="0" smtClean="0"/>
              <a:t>Mae eiriolaeth yn</a:t>
            </a:r>
            <a:r>
              <a:rPr lang="en-GB" sz="2400" dirty="0" smtClean="0"/>
              <a:t>:</a:t>
            </a:r>
            <a:r>
              <a:rPr sz="2400" dirty="0" smtClean="0"/>
              <a:t>          </a:t>
            </a:r>
            <a:r>
              <a:rPr lang="en-GB" sz="2400" dirty="0" smtClean="0"/>
              <a:t>		</a:t>
            </a:r>
            <a:r>
              <a:rPr sz="2400" dirty="0" smtClean="0"/>
              <a:t>Nid yw </a:t>
            </a:r>
            <a:r>
              <a:rPr lang="en-GB" sz="2400" dirty="0" smtClean="0"/>
              <a:t>						</a:t>
            </a:r>
            <a:r>
              <a:rPr sz="2400" dirty="0" smtClean="0"/>
              <a:t>eiriolaeth yn</a:t>
            </a:r>
            <a:r>
              <a:rPr lang="en-GB" sz="2400" dirty="0" smtClean="0"/>
              <a:t>:</a:t>
            </a:r>
            <a:endParaRPr lang="cy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12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Mae eiriolaeth hefyd ynghylch: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9961"/>
              </p:ext>
            </p:extLst>
          </p:nvPr>
        </p:nvGraphicFramePr>
        <p:xfrm>
          <a:off x="251520" y="1412875"/>
          <a:ext cx="8568952" cy="518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13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Cwis chwalu chwedlau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14</a:t>
            </a:fld>
            <a:endParaRPr lang="cy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397000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Perthynas eiriolaeth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Perthynas yn seiliedig ar ymddiriedaeth </a:t>
            </a:r>
            <a:br>
              <a:rPr lang="en-GB" sz="3200" dirty="0" smtClean="0"/>
            </a:br>
            <a:r>
              <a:rPr lang="en-GB" sz="3200" dirty="0" smtClean="0"/>
              <a:t>a grymuso</a:t>
            </a:r>
          </a:p>
          <a:p>
            <a:r>
              <a:rPr lang="en-GB" sz="3200" dirty="0" smtClean="0"/>
              <a:t>Nid yw'n seiliedig ar fuddiannau gorau, ond ar beth yw dymuniadau'r unigolyn</a:t>
            </a:r>
          </a:p>
          <a:p>
            <a:r>
              <a:rPr lang="en-GB" sz="3200" dirty="0" smtClean="0"/>
              <a:t>Gallu nodi camdriniaeth</a:t>
            </a:r>
          </a:p>
          <a:p>
            <a:r>
              <a:rPr lang="en-GB" sz="3200" dirty="0" smtClean="0"/>
              <a:t>Dim gwrthdaro buddiannau</a:t>
            </a:r>
          </a:p>
          <a:p>
            <a:r>
              <a:rPr lang="en-GB" sz="3200" dirty="0" smtClean="0"/>
              <a:t>Mae'r unigolyn yn ganolog i wneud penderfyniadau a dewisiadau ei hun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15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Mathau o eiriolaeth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63330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16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Buddion eiriolaeth</a:t>
            </a:r>
            <a:r>
              <a:rPr lang="en-GB" dirty="0" smtClean="0"/>
              <a:t>:</a:t>
            </a:r>
            <a:r>
              <a:rPr dirty="0"/>
              <a:t/>
            </a:r>
            <a:br>
              <a:rPr dirty="0"/>
            </a:br>
            <a:r>
              <a:rPr dirty="0" smtClean="0"/>
              <a:t>Ymarfer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17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Eiriolaeth Broffesiynol Annibynnol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Ni ddylai Eiriolaeth Broffesiynol Annibynnol gymryd lle ffurfiau eraill</a:t>
            </a:r>
          </a:p>
          <a:p>
            <a:r>
              <a:rPr lang="en-GB" sz="2800" dirty="0" smtClean="0"/>
              <a:t>Mae'n bwysig y gall gweithwyr proffesiynol a gofalwyr ddal i siarad dros hawliau a gofal pobl</a:t>
            </a:r>
          </a:p>
          <a:p>
            <a:r>
              <a:rPr lang="en-GB" sz="2800" dirty="0" smtClean="0"/>
              <a:t>Mae gan Eiriolwr Proffesiynol Annibynnol rôl a swyddogaeth benodol</a:t>
            </a:r>
          </a:p>
          <a:p>
            <a:r>
              <a:rPr lang="en-GB" sz="2800" dirty="0" smtClean="0"/>
              <a:t>Heb unrhyw rôl arall ym mywyd rhywun, mae Eiriolwr Proffesiynol Annibynnol yn ffocysu'n gyfan gwbl ar uchafu llai unigolyn, cynhwysiant, rheolaeth o'i fywyd a hawliau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18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85750"/>
            <a:ext cx="7127875" cy="99853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Amcanion y modiwlau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8A3C8-9942-44A7-8746-0FB083237508}" type="slidenum">
              <a:rPr lang="en-GB"/>
              <a:pPr>
                <a:defRPr/>
              </a:pPr>
              <a:t>1</a:t>
            </a:fld>
            <a:endParaRPr lang="cy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20952115"/>
              </p:ext>
            </p:extLst>
          </p:nvPr>
        </p:nvGraphicFramePr>
        <p:xfrm>
          <a:off x="323528" y="1340768"/>
          <a:ext cx="849694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Offer eiriolaeth </a:t>
            </a:r>
            <a:r>
              <a:rPr lang="en-GB" dirty="0" smtClean="0"/>
              <a:t>–</a:t>
            </a:r>
            <a:r>
              <a:rPr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a yw angen annibyniaeth</a:t>
            </a:r>
            <a:r>
              <a:rPr lang="en-GB" dirty="0" smtClean="0"/>
              <a:t>?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19</a:t>
            </a:fld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 eirioli neu beidio eirioli</a:t>
            </a:r>
            <a:r>
              <a:rPr lang="en-GB" dirty="0" smtClean="0"/>
              <a:t>:</a:t>
            </a:r>
            <a:r>
              <a:rPr dirty="0"/>
              <a:t/>
            </a:r>
            <a:br>
              <a:rPr dirty="0"/>
            </a:br>
            <a:r>
              <a:rPr dirty="0" smtClean="0"/>
              <a:t>Ymarfer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020775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20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600" dirty="0" smtClean="0"/>
              <a:t>Hawliau – Confensiynau'r Cenhedloedd Unedig ac Ewropeaidd</a:t>
            </a:r>
            <a:endParaRPr lang="cy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21</a:t>
            </a:fld>
            <a:endParaRPr lang="cy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Ymarfer ar rwystrau i hawliau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Rhwystrau posibl i hawliau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Methu cyfranogi</a:t>
            </a:r>
          </a:p>
          <a:p>
            <a:r>
              <a:rPr lang="en-GB" sz="2000" dirty="0" smtClean="0"/>
              <a:t>Ddim yn gwybod beth yw’ch hawliau</a:t>
            </a:r>
          </a:p>
          <a:p>
            <a:r>
              <a:rPr lang="en-GB" sz="2000" dirty="0" smtClean="0"/>
              <a:t>Ddim yn deall sut maent yn berthnasol i'r unigolyn</a:t>
            </a:r>
          </a:p>
          <a:p>
            <a:r>
              <a:rPr lang="en-GB" sz="2000" dirty="0" smtClean="0"/>
              <a:t>Peidio cael y wybodaeth gywir, ddim yn gallu cael mynediad ato</a:t>
            </a:r>
          </a:p>
          <a:p>
            <a:r>
              <a:rPr lang="en-GB" sz="2000" dirty="0" smtClean="0"/>
              <a:t>Dim cefnogaeth i ddeall sut mae hawliau yn berthnasol i rywun</a:t>
            </a:r>
          </a:p>
          <a:p>
            <a:r>
              <a:rPr lang="en-GB" sz="2000" dirty="0" smtClean="0"/>
              <a:t>Ddim yn gallu eu herio neu'n ofn eu herio</a:t>
            </a:r>
          </a:p>
          <a:p>
            <a:r>
              <a:rPr lang="en-GB" sz="2000" dirty="0" smtClean="0"/>
              <a:t>Methu amddiffyn ei hun</a:t>
            </a:r>
          </a:p>
          <a:p>
            <a:r>
              <a:rPr lang="en-GB" sz="2000" dirty="0" smtClean="0"/>
              <a:t>Teimlo'n unig a dim hyder i siarad</a:t>
            </a:r>
          </a:p>
          <a:p>
            <a:r>
              <a:rPr lang="en-GB" sz="2000" dirty="0" smtClean="0"/>
              <a:t>Byw mewn ofn o eraill </a:t>
            </a:r>
          </a:p>
          <a:p>
            <a:r>
              <a:rPr lang="en-GB" sz="2000" dirty="0" smtClean="0"/>
              <a:t>Ddim eisiau achosi ffwdan </a:t>
            </a:r>
          </a:p>
          <a:p>
            <a:r>
              <a:rPr lang="en-GB" sz="2000" dirty="0" smtClean="0"/>
              <a:t>Diffyg galluedd</a:t>
            </a:r>
          </a:p>
          <a:p>
            <a:r>
              <a:rPr lang="en-GB" sz="2000" dirty="0" smtClean="0"/>
              <a:t>Gwasanaethau ddim yn deall beth yw hawliau pobl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23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Pam fod rôl Eiriolwr Proffesiynol Annibynnol yn bwysig i sicrhau y cynhelir hawliau?</a:t>
            </a:r>
            <a:endParaRPr lang="cy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 smtClean="0"/>
              <a:t>Dydy'r unigolyn ddim eisiau rhywun o'r gwasanaethau iechyd neu awdurdodau lleol yn ei gefnogi</a:t>
            </a:r>
          </a:p>
          <a:p>
            <a:r>
              <a:rPr lang="en-GB" sz="1900" dirty="0" smtClean="0"/>
              <a:t>Does gan eiriolwr ddim gwrthdaro buddiannau</a:t>
            </a:r>
          </a:p>
          <a:p>
            <a:r>
              <a:rPr lang="en-GB" sz="1900" dirty="0" smtClean="0"/>
              <a:t>Amser i dreulio gyda rhywun yn archwilio pa hawliau sydd angen eu cynnal/herio ac ati</a:t>
            </a:r>
          </a:p>
          <a:p>
            <a:r>
              <a:rPr lang="en-GB" sz="1900" dirty="0" smtClean="0"/>
              <a:t>Perthynas un i un o ymddiriedaeth a hyder</a:t>
            </a:r>
          </a:p>
          <a:p>
            <a:r>
              <a:rPr lang="en-GB" sz="1900" dirty="0" smtClean="0"/>
              <a:t>Efallai na fydd rhywun arall â'r gallu i sefyll i fyny dros hawliau unigolyn</a:t>
            </a:r>
          </a:p>
          <a:p>
            <a:r>
              <a:rPr lang="en-GB" sz="1900" dirty="0" smtClean="0"/>
              <a:t>Efallai y bydd rhywun arall yn cam-drin yr unigolyn neu â rheolaeth orfodol drosto</a:t>
            </a:r>
          </a:p>
          <a:p>
            <a:r>
              <a:rPr lang="en-GB" sz="1900" dirty="0" smtClean="0"/>
              <a:t>Efallai na fydd neb arall ar gael i'w helpu</a:t>
            </a:r>
          </a:p>
          <a:p>
            <a:r>
              <a:rPr lang="en-GB" sz="1900" dirty="0" smtClean="0"/>
              <a:t>Efallai y bydd rhywun arall yn gweithredu er lles gorau yn hytrach na chyflwyno barn, dymuniadau a theimladau unigolion yn ganolog i'r broses</a:t>
            </a:r>
          </a:p>
          <a:p>
            <a:r>
              <a:rPr lang="en-GB" sz="1900" dirty="0" smtClean="0"/>
              <a:t>Efallai y bydd rhywun arall yn rhoi ei deimladau neu fuddiannau ei hun o flaen rhai'r unigolyn</a:t>
            </a:r>
          </a:p>
          <a:p>
            <a:endParaRPr lang="cy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24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Dysgu adfyfyriol 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26644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25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Casgliad i Fod</a:t>
            </a:r>
            <a:r>
              <a:rPr lang="en-GB" dirty="0" smtClean="0"/>
              <a:t>i</a:t>
            </a:r>
            <a:r>
              <a:rPr dirty="0" smtClean="0"/>
              <a:t>wl 1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Mae'r Ddeddf yn sefydlu gofynion ar gyfer awdurdodau lleol parthed eiriolaeth dan </a:t>
            </a:r>
            <a:r>
              <a:rPr lang="en-GB" dirty="0" smtClean="0"/>
              <a:t>R</a:t>
            </a:r>
            <a:r>
              <a:rPr dirty="0" smtClean="0"/>
              <a:t>an 10 (a rhannau cysylltiedig) y Ddeddf</a:t>
            </a:r>
          </a:p>
          <a:p>
            <a:r>
              <a:rPr dirty="0" smtClean="0"/>
              <a:t>Mae eiriolaeth yn sicrhau bod unigolion yn cael llais, dewis a rheolaeth dros eu bywydau</a:t>
            </a:r>
          </a:p>
          <a:p>
            <a:r>
              <a:rPr dirty="0" smtClean="0"/>
              <a:t>Mae eiriolaeth yn cynnal hawliau ac yn herio anghyfiawnder a gwahaniaethu</a:t>
            </a:r>
          </a:p>
          <a:p>
            <a:r>
              <a:rPr dirty="0" smtClean="0"/>
              <a:t>Mae Eiriolaeth Broffesiynol Annibynnol yn rhydd o wrthdaro buddiannau ac yn gweithio gydag unigolion sy'n llai abl a fyddai fel arall yn methu cymryd rhan mewn penderfyniadau a wneir amdanynt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26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Mod</a:t>
            </a:r>
            <a:r>
              <a:rPr lang="en-GB" dirty="0" smtClean="0"/>
              <a:t>i</a:t>
            </a:r>
            <a:r>
              <a:rPr dirty="0" smtClean="0"/>
              <a:t>wl 2 – Llesiant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Mod</a:t>
            </a:r>
            <a:r>
              <a:rPr lang="en-GB" dirty="0" smtClean="0"/>
              <a:t>i</a:t>
            </a:r>
            <a:r>
              <a:rPr dirty="0" smtClean="0"/>
              <a:t>wl 2 – Llesiant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dirty="0" smtClean="0"/>
              <a:t>Nodau i hyrwyddo dewis a rheolaeth wirioneddol yn unol ag</a:t>
            </a:r>
          </a:p>
          <a:p>
            <a:pPr lvl="0">
              <a:spcBef>
                <a:spcPts val="0"/>
              </a:spcBef>
              <a:buNone/>
            </a:pPr>
            <a:r>
              <a:rPr dirty="0" smtClean="0"/>
              <a:t>egwyddorion a dyletswyddau llesiant y Ddeddf</a:t>
            </a:r>
          </a:p>
          <a:p>
            <a:pPr>
              <a:buNone/>
            </a:pPr>
            <a:r>
              <a:rPr lang="en-GB" b="1" dirty="0" smtClean="0"/>
              <a:t>Canlyniadau’r dysgu</a:t>
            </a:r>
          </a:p>
          <a:p>
            <a:pPr>
              <a:buNone/>
            </a:pPr>
            <a:r>
              <a:rPr dirty="0" smtClean="0"/>
              <a:t>Ar ddiwedd y mod</a:t>
            </a:r>
            <a:r>
              <a:rPr lang="en-GB" dirty="0" smtClean="0"/>
              <a:t>i</a:t>
            </a:r>
            <a:r>
              <a:rPr dirty="0" smtClean="0"/>
              <a:t>wl hwn bydd dysgwyr:</a:t>
            </a:r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Wedi archwilio materion dewis a rheolaeth ar gyfer unigolion sydd angen Eiriolwr Proffesiynol Annibynnol</a:t>
            </a:r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Yn deall sut mae eiriolaeth yn cyd-fynd gydag egwyddorion lles</a:t>
            </a:r>
            <a:r>
              <a:rPr lang="en-GB" dirty="0" smtClean="0"/>
              <a:t>iant</a:t>
            </a:r>
            <a:r>
              <a:rPr dirty="0" smtClean="0"/>
              <a:t> y Ddeddf</a:t>
            </a:r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Wedi nodi cyfleoedd i drechu rhwystrau i lesiant</a:t>
            </a:r>
          </a:p>
          <a:p>
            <a:pPr marL="457200" indent="-457200">
              <a:buFont typeface="+mj-lt"/>
              <a:buAutoNum type="arabicPeriod"/>
            </a:pPr>
            <a:endParaRPr lang="cy-GB" dirty="0" smtClean="0"/>
          </a:p>
          <a:p>
            <a:pPr marL="457200" indent="-457200">
              <a:buFont typeface="+mj-lt"/>
              <a:buAutoNum type="arabicPeriod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28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Modiwl </a:t>
            </a:r>
            <a:r>
              <a:rPr lang="en-GB" altLang="en-US" dirty="0"/>
              <a:t>1 – Ynghylch Eiriolaeth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43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Egwyddorion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dyletswyddau llesiant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29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11560" y="1556792"/>
            <a:ext cx="7920880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Llesiant – </a:t>
            </a:r>
            <a:r>
              <a:rPr lang="en-GB" sz="2400" dirty="0" smtClean="0"/>
              <a:t>Dw i'n gwybod ac yn deall pa ofal, cymorth a chyfleodd sydd ar gael i mi ac rwy'n cael yr help rwyf angen, pan fyddaf ei angen, yn y ffordd rwyf ei angen </a:t>
            </a:r>
            <a:endParaRPr lang="cy-GB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11560" y="3717032"/>
            <a:ext cx="7920880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/>
              <a:t>Sicrhau hawliau – </a:t>
            </a:r>
            <a:r>
              <a:rPr lang="en-GB" sz="2200" dirty="0" smtClean="0"/>
              <a:t>Mae fy hawliau wedi eu parchu, mae gen i lais </a:t>
            </a:r>
            <a:br>
              <a:rPr lang="en-GB" sz="2200" dirty="0" smtClean="0"/>
            </a:br>
            <a:r>
              <a:rPr lang="en-GB" sz="2200" dirty="0" smtClean="0"/>
              <a:t>a rheolaeth, dw i'n cymryd rhan mewn penderfyniadau sy'n effeithio ar fy mywyd, rhoddir ystyriaeth i fy amgylchiadau unigol, gallaf siarad drosof fy hun neu mae yna rywun sy'n gallu gwneud hyn i mi, a gallaf gael gofal trwy gyfrwng y Gymraeg os rwyf ei angen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Cynnwys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700" dirty="0" smtClean="0"/>
              <a:t>Adfyfyrio ar Fodiwl 1</a:t>
            </a:r>
          </a:p>
          <a:p>
            <a:pPr lvl="0"/>
            <a:r>
              <a:rPr lang="en-GB" sz="2700" dirty="0" smtClean="0"/>
              <a:t>Cyflwyniad</a:t>
            </a:r>
          </a:p>
          <a:p>
            <a:pPr lvl="0"/>
            <a:r>
              <a:rPr lang="en-GB" sz="2700" dirty="0" smtClean="0"/>
              <a:t>Dewis, rheolaeth a chydsyniad</a:t>
            </a:r>
          </a:p>
          <a:p>
            <a:pPr lvl="0"/>
            <a:r>
              <a:rPr lang="en-GB" sz="2700" dirty="0" smtClean="0"/>
              <a:t>Cyfrinachedd</a:t>
            </a:r>
          </a:p>
          <a:p>
            <a:pPr lvl="0"/>
            <a:r>
              <a:rPr lang="en-GB" sz="2700" dirty="0" smtClean="0"/>
              <a:t>Risg ac egwyddorion eiriolaeth</a:t>
            </a:r>
          </a:p>
          <a:p>
            <a:pPr lvl="0"/>
            <a:r>
              <a:rPr lang="en-GB" sz="2700" dirty="0" smtClean="0"/>
              <a:t>Buddiannau gorau</a:t>
            </a:r>
          </a:p>
          <a:p>
            <a:pPr lvl="0"/>
            <a:r>
              <a:rPr lang="en-GB" sz="2700" dirty="0" smtClean="0"/>
              <a:t>Eiriolaeth heb gyfarwyddyd</a:t>
            </a:r>
          </a:p>
          <a:p>
            <a:pPr lvl="0"/>
            <a:r>
              <a:rPr lang="en-GB" sz="2700" dirty="0" smtClean="0"/>
              <a:t>Llesiant, eiriolaeth a rhwystrau posibl</a:t>
            </a:r>
          </a:p>
          <a:p>
            <a:pPr lvl="0"/>
            <a:r>
              <a:rPr lang="en-GB" sz="2700" dirty="0" smtClean="0"/>
              <a:t>Dyletswyddau cyffredinol cysylltiedig yn y Ddeddf</a:t>
            </a:r>
          </a:p>
          <a:p>
            <a:pPr lvl="0"/>
            <a:r>
              <a:rPr lang="en-GB" sz="2700" dirty="0" smtClean="0"/>
              <a:t>Dysgu adfyfyriol </a:t>
            </a:r>
            <a:endParaRPr lang="cy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30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Adfyfyrio ar Fod</a:t>
            </a:r>
            <a:r>
              <a:rPr lang="en-GB" dirty="0" smtClean="0"/>
              <a:t>i</a:t>
            </a:r>
            <a:r>
              <a:rPr dirty="0" smtClean="0"/>
              <a:t>wl 1</a:t>
            </a:r>
            <a:endParaRPr lang="cy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32098"/>
              </p:ext>
            </p:extLst>
          </p:nvPr>
        </p:nvGraphicFramePr>
        <p:xfrm>
          <a:off x="377664" y="1497464"/>
          <a:ext cx="85148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31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Rhaid</a:t>
            </a:r>
            <a:r>
              <a:rPr dirty="0" smtClean="0"/>
              <a:t> i rywun sy'n arfer swyddogaeth dan y Ddeddf hon geisio hyrwyddo llesiant pobl sydd angen gofal a ch</a:t>
            </a:r>
            <a:r>
              <a:rPr lang="en-GB" dirty="0" smtClean="0"/>
              <a:t>ymor</a:t>
            </a:r>
            <a:r>
              <a:rPr dirty="0" smtClean="0"/>
              <a:t>th a gofalwyr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sydd angen c</a:t>
            </a:r>
            <a:r>
              <a:rPr lang="en-GB" dirty="0" smtClean="0"/>
              <a:t>ymor</a:t>
            </a:r>
            <a:r>
              <a:rPr dirty="0" smtClean="0"/>
              <a:t>th</a:t>
            </a:r>
          </a:p>
          <a:p>
            <a:r>
              <a:rPr dirty="0" smtClean="0"/>
              <a:t>Mae llesiant yn cynnwys sicrhau hawliau</a:t>
            </a:r>
            <a:endParaRPr lang="cy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427984" y="1340768"/>
          <a:ext cx="47160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Cyflwyniad</a:t>
            </a:r>
            <a:endParaRPr lang="cy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32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Dewis a rheolaeth</a:t>
            </a:r>
            <a:endParaRPr lang="cy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955319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33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Eiriolaeth a chydsyniad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2683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34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Cyfrinachedd mewn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partneriaeth eiriolaeth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67389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35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Risg ac egwyddorion eiriolaeth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64761"/>
              </p:ext>
            </p:extLst>
          </p:nvPr>
        </p:nvGraphicFramePr>
        <p:xfrm>
          <a:off x="755576" y="1700808"/>
          <a:ext cx="7931224" cy="424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36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Ymagwedd sy’n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canolbwyntio ar unigolion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37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59632" y="1916832"/>
            <a:ext cx="6696744" cy="3600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Bydd y darparwr eiriolaeth yn sicrhau bod dymuniadau a buddiannau'r bobl mae'n eirioli ar eu rhan yn arwain ei waith. Ni ddylai eiriolwr farnu a dylent barchu anghenion, barnau, diwylliant a phrofiadau pobl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3687592"/>
              </p:ext>
            </p:extLst>
          </p:nvPr>
        </p:nvGraphicFramePr>
        <p:xfrm>
          <a:off x="4067944" y="1484312"/>
          <a:ext cx="5076056" cy="489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Cymorth a Gyfarwyddir gan Ddinasyddion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38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79512" y="1340768"/>
            <a:ext cx="3672408" cy="48245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 smtClean="0"/>
              <a:t>“</a:t>
            </a:r>
            <a:r>
              <a:rPr lang="en-GB" sz="2100" b="1" i="1" dirty="0" smtClean="0"/>
              <a:t>Mae Cymorth a Gyfarwyddir gan Ddinasyddion yn set o syniadau i'n helpu i adeiladu perthynas dda gyda phobl sy'n ein cefnogi i gyflawni ein nodau ac i fyw ein bywydau yn ôl ein dewis.”</a:t>
            </a:r>
            <a:r>
              <a:rPr lang="en-GB" sz="2200" b="1" i="1" dirty="0" smtClean="0"/>
              <a:t> </a:t>
            </a:r>
          </a:p>
          <a:p>
            <a:pPr algn="ctr"/>
            <a:endParaRPr lang="cy-GB" sz="500" i="1" dirty="0" smtClean="0"/>
          </a:p>
          <a:p>
            <a:r>
              <a:rPr lang="en-GB" sz="2000" dirty="0" smtClean="0"/>
              <a:t>Mae'r rhain yn syniadau, gwerthoedd ac arferion. Maent yn disgrifio beth ddylem ddisgwyl gan bobl sy'n ein cefnogi. </a:t>
            </a:r>
          </a:p>
          <a:p>
            <a:pPr algn="ctr"/>
            <a:endParaRPr lang="cy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Mod</a:t>
            </a:r>
            <a:r>
              <a:rPr lang="en-GB" dirty="0" smtClean="0"/>
              <a:t>i</a:t>
            </a:r>
            <a:r>
              <a:rPr dirty="0" smtClean="0"/>
              <a:t>wl 1 – Ynghylch Eiriolaeth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</a:t>
            </a:fld>
            <a:endParaRPr lang="cy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dirty="0" smtClean="0"/>
              <a:t>Nodau i gynyddu gwybodaeth a dealltwriaeth o</a:t>
            </a:r>
          </a:p>
          <a:p>
            <a:pPr lvl="0">
              <a:spcBef>
                <a:spcPts val="0"/>
              </a:spcBef>
              <a:buNone/>
            </a:pPr>
            <a:r>
              <a:rPr dirty="0" smtClean="0"/>
              <a:t>eiriolaeth broffesiynol annibynnol</a:t>
            </a:r>
          </a:p>
          <a:p>
            <a:pPr>
              <a:buNone/>
            </a:pPr>
            <a:r>
              <a:rPr lang="en-GB" b="1" dirty="0" smtClean="0"/>
              <a:t>Canlyniadau’r dysgu</a:t>
            </a:r>
          </a:p>
          <a:p>
            <a:pPr>
              <a:buNone/>
            </a:pPr>
            <a:r>
              <a:rPr dirty="0" smtClean="0"/>
              <a:t>Ar ddiwedd y mod</a:t>
            </a:r>
            <a:r>
              <a:rPr lang="en-GB" dirty="0" smtClean="0"/>
              <a:t>i</a:t>
            </a:r>
            <a:r>
              <a:rPr dirty="0" smtClean="0"/>
              <a:t>wl hwn bydd dysgwyr yn:</a:t>
            </a:r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Gallu disgrifio beth yw eiriolaeth a pham ei fod yn bwysig</a:t>
            </a:r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Wedi nodi egwyddorion allweddol eiriolaeth a deall pam fod annibyniaeth yn bwysig</a:t>
            </a:r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Cydnabod pa rwystrau sydd yna i bobl yn gallu cyfranogi'n llawn a chynnal eu hawliau a sut i'w trechu</a:t>
            </a:r>
          </a:p>
          <a:p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Grymuso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39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187624" y="1988840"/>
            <a:ext cx="6840760" cy="36724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Dylai'r darparwr eiriolaeth fod â grymuso yn ganolog i'w gyflawniad gwasanaeth a chyflawni gweithredoedd i sicrhau bod cleientiaid mor weithgar a phresennol mewn penderfyniadau a wneir amdanynt ag sy'n bosibl</a:t>
            </a:r>
            <a:endParaRPr lang="cy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Deddf Galluedd Meddyliol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Pump</a:t>
            </a:r>
            <a:r>
              <a:rPr dirty="0" smtClean="0"/>
              <a:t> egwyddorion statudol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40</a:t>
            </a:fld>
            <a:endParaRPr lang="cy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Budd gorau a'r Ddeddf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Galluedd Meddyliol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41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27584" y="1556792"/>
            <a:ext cx="7632848" cy="38884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Egwyddor 4: Buddiannau gorau</a:t>
            </a:r>
          </a:p>
          <a:p>
            <a:r>
              <a:rPr lang="en-GB" sz="3200" dirty="0" smtClean="0"/>
              <a:t>Os yw rhywun wedi ei asesu i fod heb allu, yna rhaid i unrhyw gamau a gymerir, neu unrhyw benderfyniad a wneir ar gyfer, neu ar ran y person hwnnw, fod er ei fudd gorau ef neu ei budd gorau hi </a:t>
            </a:r>
            <a:endParaRPr lang="cy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Budd gorau ac eiriolaeth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heb gyfarwyddyd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1818"/>
              </p:ext>
            </p:extLst>
          </p:nvPr>
        </p:nvGraphicFramePr>
        <p:xfrm>
          <a:off x="827584" y="1412875"/>
          <a:ext cx="7859216" cy="475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Briff Gwylio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Wyth</a:t>
            </a:r>
            <a:r>
              <a:rPr dirty="0" smtClean="0"/>
              <a:t> parth i fyw'n arferol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43</a:t>
            </a:fld>
            <a:endParaRPr lang="cy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951953"/>
              </p:ext>
            </p:extLst>
          </p:nvPr>
        </p:nvGraphicFramePr>
        <p:xfrm>
          <a:off x="179512" y="1268760"/>
          <a:ext cx="8784976" cy="5589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232248"/>
                <a:gridCol w="2448272"/>
                <a:gridCol w="2448272"/>
              </a:tblGrid>
              <a:tr h="4043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Parth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Diffiniad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Ffocws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Osgoi</a:t>
                      </a:r>
                      <a:endParaRPr lang="cy-GB" sz="1600" dirty="0"/>
                    </a:p>
                  </a:txBody>
                  <a:tcPr/>
                </a:tc>
              </a:tr>
              <a:tr h="16950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  Cymhwysedd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gael lefel o sgil i allu bod mor annibynnol â phosibl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Dysgu a datblygu sgiliau sy'n arwain at fwy o annibyniaeth neu'n caniatáu cefnogaeth isafswm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Dibyniaeth ac anactifedd, gorfod dibynnu ar eraill, peidio cymryd risgiau neu ganiatáu i bobl wneud pethau iddynt eu hunain</a:t>
                      </a:r>
                      <a:endParaRPr lang="cy-GB" sz="1400" dirty="0"/>
                    </a:p>
                  </a:txBody>
                  <a:tcPr/>
                </a:tc>
              </a:tr>
              <a:tr h="116327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2.  Presenoldeb cymunedol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Cael synnwyr o berthyn i ardal leol trwy fynediad a defnydd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Annog defnydd mynych a chynhwysiant mewn cyfleusterau ac amwynderau cyhoeddus lleol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Defnyddio gwasanaethau arwahanol neu beidio defnyddio digon ar gyfleusterau lleol</a:t>
                      </a:r>
                      <a:endParaRPr lang="cy-GB" sz="1400" dirty="0"/>
                    </a:p>
                  </a:txBody>
                  <a:tcPr/>
                </a:tc>
              </a:tr>
              <a:tr h="116327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3.  Dilyniant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Cael gorffennol, presennol 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a dyfodol gyda phobl a digwyddiadau allweddol yn eich bywyd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Perthnasau ystyrlon sy'n 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para dros amser, cynllunio gobeithion ac uchelgeisiau 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eich bywyd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Llonyddwch a cholled, dim gorffennol a dim dyfodol, 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dim ond y presennol</a:t>
                      </a:r>
                      <a:endParaRPr lang="cy-GB" sz="1400" dirty="0"/>
                    </a:p>
                  </a:txBody>
                  <a:tcPr/>
                </a:tc>
              </a:tr>
              <a:tr h="116327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  Dewis a dylanwad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Gallu pennu cwrs digwyddiadau, edrych ar sefyllfa o'ch safbwynt chi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Ymreolaeth, hunan eirioli, gwneud eich penderfyniadau a dewisiadau eich hun oherwydd eich bod eisiau</a:t>
                      </a:r>
                      <a:endParaRPr lang="cy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Awdurdodi dros amddiffyn, dim cynhwysiant yn sut y cyfeirir eich bywyd</a:t>
                      </a:r>
                      <a:endParaRPr lang="cy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Briff Gwylio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Wyth</a:t>
            </a:r>
            <a:r>
              <a:rPr dirty="0" smtClean="0"/>
              <a:t> parth i fyw'n arferol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688666"/>
              </p:ext>
            </p:extLst>
          </p:nvPr>
        </p:nvGraphicFramePr>
        <p:xfrm>
          <a:off x="251520" y="1433557"/>
          <a:ext cx="8640960" cy="539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37"/>
                <a:gridCol w="1965792"/>
                <a:gridCol w="2495043"/>
                <a:gridCol w="2354688"/>
              </a:tblGrid>
              <a:tr h="395581">
                <a:tc>
                  <a:txBody>
                    <a:bodyPr/>
                    <a:lstStyle/>
                    <a:p>
                      <a:r>
                        <a:rPr sz="1600" dirty="0"/>
                        <a:t>Parth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Diffiniad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Ffocws 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Osgoi</a:t>
                      </a:r>
                      <a:endParaRPr lang="cy-GB" sz="1600" dirty="0"/>
                    </a:p>
                  </a:txBody>
                  <a:tcPr/>
                </a:tc>
              </a:tr>
              <a:tr h="1147381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n-GB" sz="1600" dirty="0" smtClean="0"/>
                        <a:t>Unigolrwydd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Person unigryw ynddo ei hun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Anghenion a dymuniadau unigol, cefnogaeth sy'n ymatebol i alwadau'r unigolyn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Grwpio a labelu</a:t>
                      </a:r>
                      <a:endParaRPr lang="cy-GB" sz="1600" dirty="0"/>
                    </a:p>
                  </a:txBody>
                  <a:tcPr/>
                </a:tc>
              </a:tr>
              <a:tr h="11473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   Statws a pharch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Cael gwerth yng ngolwg eraill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Codi disgwyliadau pobl eraill a diddymu stigma cymdeithasol a rhagfarn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Peidio gosod gwerth ar rywun trwy ddiraddio oherwydd oed, diwylliant neu weithgaredd</a:t>
                      </a:r>
                      <a:endParaRPr lang="cy-GB" sz="1600" dirty="0"/>
                    </a:p>
                  </a:txBody>
                  <a:tcPr/>
                </a:tc>
              </a:tr>
              <a:tr h="11473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   Partneriaeth a pherthnasau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Rhyngweithio'n ystyrlon gyda 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phobl eraill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Gwerthfawrogi rhyngweithio a chyfeillgarwch, hyrwyddo rhwydweithiau cymdeithasol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Nad oes neb yn eich bywyd sy'n bwysig, ymwneud gyda phobl eraill a ddiraddiwyd yn unig</a:t>
                      </a:r>
                      <a:endParaRPr lang="cy-GB" sz="1600" dirty="0"/>
                    </a:p>
                  </a:txBody>
                  <a:tcPr/>
                </a:tc>
              </a:tr>
              <a:tr h="139807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8.  Llesiant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Cyflwr iechyd corfforol, seicolegol a chymdeithasol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Cynnal cydbwysedd rhwng yr holl anghenion iechyd i hyrwyddo iechyd</a:t>
                      </a:r>
                      <a:endParaRPr lang="cy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Derbyn salwch ac anabledd, peidio sicrhau cefnogaeth a thriniaeth iechyd briodol</a:t>
                      </a:r>
                      <a:endParaRPr lang="cy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Ymarfer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19872" y="6309320"/>
            <a:ext cx="2133600" cy="365125"/>
          </a:xfrm>
        </p:spPr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45</a:t>
            </a:fld>
            <a:endParaRPr lang="cy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75074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Heriau i gyflawni deilliannau llesiant personol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25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46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Buddion eiriolaeth 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33610"/>
              </p:ext>
            </p:extLst>
          </p:nvPr>
        </p:nvGraphicFramePr>
        <p:xfrm>
          <a:off x="457200" y="1412875"/>
          <a:ext cx="8435280" cy="518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47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Llesiant ac eiriolaeth</a:t>
            </a:r>
            <a:endParaRPr lang="cy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48</a:t>
            </a:fld>
            <a:endParaRPr lang="cy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2394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GB" sz="1600" dirty="0" smtClean="0"/>
              <a:t>Rwy'n gwybod a deall pa ofal, cefnogaeth a chyfleoedd sydd ar gael ac yn defnyddio'r rhain i'm helpu i gyflawni fy llesiant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Gallaf gael mynediad at y  wybodaeth gywir, pan fyddaf ei hangen, yn y modd rwyf ei hangen ac yn defnyddio hyn i reoli a gwella fy llesiant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Rwy'n cael fy nhrin ag urddas a pharch ac yn trin eraill yr un fath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Rwy'n cael dweud fy marn ac fe wrandawir arno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Fe ystyrir fy amgylchiadau unigol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Rwy'n siarad drosof fi fy hun ac yn cyfrannu i'r penderfyniadau sy'n effeithio ar fy mywyd neu mae gen i rywun all wneud hyn ar fy rhan</a:t>
            </a:r>
            <a:endParaRPr lang="cy-GB" sz="1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5906470"/>
              </p:ext>
            </p:extLst>
          </p:nvPr>
        </p:nvGraphicFramePr>
        <p:xfrm>
          <a:off x="4648200" y="148431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Cynnwys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 smtClean="0"/>
              <a:t>Cyflwyniad</a:t>
            </a:r>
          </a:p>
          <a:p>
            <a:pPr lvl="0"/>
            <a:r>
              <a:rPr lang="en-GB" sz="2800" dirty="0" smtClean="0"/>
              <a:t>Hanes eiriolaeth</a:t>
            </a:r>
          </a:p>
          <a:p>
            <a:pPr lvl="0"/>
            <a:r>
              <a:rPr lang="en-GB" sz="2800" dirty="0" smtClean="0"/>
              <a:t>Diffiniad o eiriolaeth</a:t>
            </a:r>
          </a:p>
          <a:p>
            <a:pPr lvl="0"/>
            <a:r>
              <a:rPr lang="en-GB" sz="2800" dirty="0" smtClean="0"/>
              <a:t>Egwyddorion eiriolaeth</a:t>
            </a:r>
          </a:p>
          <a:p>
            <a:pPr lvl="0"/>
            <a:r>
              <a:rPr lang="en-GB" sz="2800" dirty="0" smtClean="0"/>
              <a:t>Dibenion eiriolaeth</a:t>
            </a:r>
          </a:p>
          <a:p>
            <a:pPr lvl="0"/>
            <a:r>
              <a:rPr lang="en-GB" sz="2800" dirty="0" smtClean="0"/>
              <a:t>Beth yw eiriolaeth</a:t>
            </a:r>
          </a:p>
          <a:p>
            <a:r>
              <a:rPr lang="en-GB" sz="2800" dirty="0" smtClean="0"/>
              <a:t>Mathau o eiriolaeth</a:t>
            </a:r>
          </a:p>
          <a:p>
            <a:r>
              <a:rPr lang="en-GB" sz="2800" dirty="0" smtClean="0"/>
              <a:t>Eiriolaeth Broffesiynol Annibynnol</a:t>
            </a:r>
          </a:p>
          <a:p>
            <a:r>
              <a:rPr lang="en-GB" sz="2800" dirty="0" smtClean="0"/>
              <a:t>Eiriolaeth, hawliau a rhwystrau</a:t>
            </a:r>
          </a:p>
          <a:p>
            <a:pPr lvl="0"/>
            <a:r>
              <a:rPr lang="en-GB" sz="2800" dirty="0" smtClean="0"/>
              <a:t>Dysgu adfyfyriol 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4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Ymarfer</a:t>
            </a:r>
            <a:endParaRPr lang="cy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236291"/>
              </p:ext>
            </p:extLst>
          </p:nvPr>
        </p:nvGraphicFramePr>
        <p:xfrm>
          <a:off x="467544" y="136652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800200"/>
                <a:gridCol w="2180928"/>
              </a:tblGrid>
              <a:tr h="370840">
                <a:tc>
                  <a:txBody>
                    <a:bodyPr/>
                    <a:lstStyle/>
                    <a:p>
                      <a:r>
                        <a:rPr dirty="0"/>
                        <a:t>Deilliannau llesiant</a:t>
                      </a:r>
                      <a:endParaRPr lang="cy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Rhwystrau posibl</a:t>
                      </a:r>
                      <a:endParaRPr lang="cy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Rheswm dros eirioli</a:t>
                      </a:r>
                      <a:endParaRPr lang="cy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Rwy'n gwybod a deall pa ofal, cymorth a chyfleoedd sydd ar gael ac yn defnyddio'r rhain i'm helpu i gyflawni fy llesiant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Gallaf gael mynediad at y wybodaeth gywir, pan fyddaf ei hangen, yn y modd rwyf ei hangen ac yn defnyddio hyn i reoli a gwella </a:t>
                      </a:r>
                      <a:b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</a:b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fy llesiant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Rwy'n cael fy nhrin ag urddas a pharch ac yn trin eraill yr un fath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Rwy'n cael dweud fy marn ac fe wrandawir arno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Fe ystyrir fy amgylchiadau unigol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Rwy'n siarad drosof fi fy hun ac yn cyfrannu i'r penderfyniadau sy'n effeithio ar fy mywyd, neu mae gen i rywun all wneud hyn ar fy rhan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49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Dyletswyddau cyffredinol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eraill cysylltiedig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996286"/>
              </p:ext>
            </p:extLst>
          </p:nvPr>
        </p:nvGraphicFramePr>
        <p:xfrm>
          <a:off x="457200" y="1412875"/>
          <a:ext cx="8229600" cy="489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50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Dysgu adfyfyriol </a:t>
            </a:r>
            <a:endParaRPr lang="cy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158864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51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Casgliadau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Mae llais, dewis a rheolaeth yn allweddol i gyflawni lles</a:t>
            </a:r>
            <a:r>
              <a:rPr lang="en-GB" dirty="0" smtClean="0"/>
              <a:t>iant</a:t>
            </a:r>
            <a:r>
              <a:rPr dirty="0" smtClean="0"/>
              <a:t> a gall Eiriolwr Proffesiynol Annibynnol helpu unigolyn i drechu'r rhwystrau posibl y gallai unigolyn wynebu</a:t>
            </a:r>
          </a:p>
          <a:p>
            <a:r>
              <a:rPr dirty="0" smtClean="0"/>
              <a:t>Dydy Eiriolwr Proffesiynol Annibynnol byth yn gweithio er 'Budd Gorau' yr unigolyn</a:t>
            </a:r>
          </a:p>
          <a:p>
            <a:r>
              <a:rPr dirty="0" smtClean="0"/>
              <a:t>Mae cydsyniad yn broses barhaus, nid penderfyniad un tro'n unig</a:t>
            </a:r>
          </a:p>
          <a:p>
            <a:r>
              <a:rPr dirty="0" smtClean="0"/>
              <a:t>Mae Eiriolaeth Broffesiynol Annibynnol yn diogelu hawliau pobl, yn siarad drostynt ac yn rhoi llais iddynt pan fydd angen, ac yn grymuso unigolion i sefydlu eu deilliannau personol eu hunain</a:t>
            </a:r>
          </a:p>
          <a:p>
            <a:endParaRPr lang="cy-GB" dirty="0" smtClean="0"/>
          </a:p>
          <a:p>
            <a:endParaRPr lang="cy-GB" dirty="0" smtClean="0"/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Mod</a:t>
            </a:r>
            <a:r>
              <a:rPr lang="en-GB" dirty="0" smtClean="0"/>
              <a:t>i</a:t>
            </a:r>
            <a:r>
              <a:rPr dirty="0" smtClean="0"/>
              <a:t>wl 3 – Llinyn Aur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Mod</a:t>
            </a:r>
            <a:r>
              <a:rPr lang="en-GB" dirty="0" smtClean="0"/>
              <a:t>i</a:t>
            </a:r>
            <a:r>
              <a:rPr dirty="0" smtClean="0"/>
              <a:t>wl 3 – Llinyn Aur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dirty="0" smtClean="0"/>
              <a:t>Ceisio hyrwyddo dealltwriaeth o eiriolaeth fel y </a:t>
            </a:r>
          </a:p>
          <a:p>
            <a:pPr lvl="0">
              <a:spcBef>
                <a:spcPts val="0"/>
              </a:spcBef>
              <a:buNone/>
            </a:pPr>
            <a:r>
              <a:rPr dirty="0" smtClean="0"/>
              <a:t>'Llinyn Aur' sy'n rhedeg trwy'r Ddeddf a'r dyletswyddau</a:t>
            </a:r>
          </a:p>
          <a:p>
            <a:pPr lvl="0">
              <a:spcBef>
                <a:spcPts val="0"/>
              </a:spcBef>
              <a:buNone/>
            </a:pPr>
            <a:r>
              <a:rPr dirty="0" smtClean="0"/>
              <a:t>ar weithwyr proffesiynol </a:t>
            </a:r>
          </a:p>
          <a:p>
            <a:pPr lvl="0">
              <a:buNone/>
            </a:pPr>
            <a:r>
              <a:rPr lang="en-GB" b="1" dirty="0" smtClean="0"/>
              <a:t>Canlyniadau’r dysgu</a:t>
            </a:r>
          </a:p>
          <a:p>
            <a:pPr lvl="0">
              <a:buNone/>
            </a:pPr>
            <a:r>
              <a:rPr dirty="0" smtClean="0"/>
              <a:t>Ar ddiwedd y mod</a:t>
            </a:r>
            <a:r>
              <a:rPr lang="en-GB" dirty="0" smtClean="0"/>
              <a:t>i</a:t>
            </a:r>
            <a:r>
              <a:rPr dirty="0" smtClean="0"/>
              <a:t>wl hwn bydd dysgwyr:</a:t>
            </a:r>
          </a:p>
          <a:p>
            <a:pPr marL="457200" lvl="0" indent="-457200">
              <a:buFont typeface="+mj-lt"/>
              <a:buAutoNum type="arabicPeriod"/>
            </a:pPr>
            <a:r>
              <a:rPr dirty="0" smtClean="0"/>
              <a:t>Yn deall sut mae eiriolaeth yn cyd-fynd gyda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chyd-destun cyffredinol y Ddeddf</a:t>
            </a:r>
          </a:p>
          <a:p>
            <a:pPr marL="457200" lvl="0" indent="-457200">
              <a:buFont typeface="+mj-lt"/>
              <a:buAutoNum type="arabicPeriod"/>
            </a:pPr>
            <a:r>
              <a:rPr dirty="0" smtClean="0"/>
              <a:t>Gwybod pryd i gyfeirio at Eiriolwr Proffesiynol Annibynnol</a:t>
            </a:r>
          </a:p>
          <a:p>
            <a:pPr marL="457200" lvl="0" indent="-457200">
              <a:buFont typeface="+mj-lt"/>
              <a:buAutoNum type="arabicPeriod"/>
            </a:pPr>
            <a:r>
              <a:rPr dirty="0" smtClean="0"/>
              <a:t>Bod yn glir ar ddyletswyddau proffesiynol a sut i'w gweithredu</a:t>
            </a:r>
          </a:p>
          <a:p>
            <a:pPr marL="457200" lvl="0" indent="-457200">
              <a:buFont typeface="+mj-lt"/>
              <a:buAutoNum type="arabicPeriod"/>
            </a:pPr>
            <a:endParaRPr lang="cy-GB" dirty="0" smtClean="0"/>
          </a:p>
          <a:p>
            <a:pPr marL="457200" lvl="0" indent="-457200">
              <a:buFont typeface="+mj-lt"/>
              <a:buAutoNum type="arabicPeriod"/>
            </a:pPr>
            <a:endParaRPr lang="cy-GB" dirty="0" smtClean="0"/>
          </a:p>
          <a:p>
            <a:pPr>
              <a:buNone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54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Cynnwys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 smtClean="0"/>
              <a:t>Adfyfyrio ar Fod</a:t>
            </a:r>
            <a:r>
              <a:rPr lang="en-GB" dirty="0" smtClean="0"/>
              <a:t>i</a:t>
            </a:r>
            <a:r>
              <a:rPr dirty="0" smtClean="0"/>
              <a:t>wl 2 </a:t>
            </a:r>
          </a:p>
          <a:p>
            <a:pPr lvl="0"/>
            <a:r>
              <a:rPr dirty="0" smtClean="0"/>
              <a:t>Cyflwyniad i Fod</a:t>
            </a:r>
            <a:r>
              <a:rPr lang="en-GB" dirty="0" smtClean="0"/>
              <a:t>i</a:t>
            </a:r>
            <a:r>
              <a:rPr dirty="0" smtClean="0"/>
              <a:t>wl 3</a:t>
            </a:r>
          </a:p>
          <a:p>
            <a:pPr lvl="0"/>
            <a:r>
              <a:rPr dirty="0" smtClean="0"/>
              <a:t>Y Llinyn Aur a swyddogaethau yn ymwneud ag eiriolaeth</a:t>
            </a:r>
          </a:p>
          <a:p>
            <a:pPr lvl="0"/>
            <a:r>
              <a:rPr dirty="0" smtClean="0"/>
              <a:t>Rhwystrau i gyfranogiad a phryd i gyfeirio at IPA</a:t>
            </a:r>
          </a:p>
          <a:p>
            <a:pPr lvl="0"/>
            <a:r>
              <a:rPr dirty="0" smtClean="0"/>
              <a:t>Cyfeirio cynnar ac ymyrraeth gynnar</a:t>
            </a:r>
          </a:p>
          <a:p>
            <a:pPr lvl="0"/>
            <a:r>
              <a:rPr dirty="0" smtClean="0"/>
              <a:t>Eiriolaeth a diogelu</a:t>
            </a:r>
          </a:p>
          <a:p>
            <a:pPr lvl="0"/>
            <a:r>
              <a:rPr dirty="0" smtClean="0"/>
              <a:t>Ffocws proffesiynol</a:t>
            </a:r>
          </a:p>
          <a:p>
            <a:pPr lvl="0"/>
            <a:r>
              <a:rPr dirty="0" smtClean="0"/>
              <a:t>Gweithio gydag Eiriolwr Proffesiynol Annibynnol</a:t>
            </a:r>
          </a:p>
          <a:p>
            <a:pPr lvl="0"/>
            <a:r>
              <a:rPr dirty="0" smtClean="0"/>
              <a:t>Eiriolaeth statudol</a:t>
            </a:r>
          </a:p>
          <a:p>
            <a:pPr lvl="0"/>
            <a:r>
              <a:rPr dirty="0" smtClean="0"/>
              <a:t>Dysgu adfyfyriol 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55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Adfyfyrio ar Fod</a:t>
            </a:r>
            <a:r>
              <a:rPr lang="en-GB" dirty="0" smtClean="0"/>
              <a:t>i</a:t>
            </a:r>
            <a:r>
              <a:rPr dirty="0" smtClean="0"/>
              <a:t>wl 2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264078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56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z="2300" dirty="0" smtClean="0"/>
              <a:t>Mae eiriolaeth yn ganolog i'r Ddeddf i ffocysu cefnogaeth gymdeithasol ar bobl a'u llesiant</a:t>
            </a:r>
          </a:p>
          <a:p>
            <a:r>
              <a:rPr sz="2300" dirty="0" smtClean="0"/>
              <a:t>Mae eiriolaeth yn galluogi pobl i fod yn bartneriaid gweithgar</a:t>
            </a:r>
          </a:p>
          <a:p>
            <a:r>
              <a:rPr sz="2300" dirty="0" smtClean="0"/>
              <a:t>Mae eiriolaeth yn rhoi llais, dewis a rheolaeth i bobl</a:t>
            </a:r>
          </a:p>
          <a:p>
            <a:r>
              <a:rPr sz="2300" dirty="0" smtClean="0"/>
              <a:t>Rhaid i bobl gymryd rhan mewn mynegi eu barn, dymuniadau, teimladau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sz="2300" dirty="0" smtClean="0"/>
              <a:t>ac opsiynau</a:t>
            </a:r>
            <a:endParaRPr lang="cy-GB" sz="23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1776791"/>
              </p:ext>
            </p:extLst>
          </p:nvPr>
        </p:nvGraphicFramePr>
        <p:xfrm>
          <a:off x="4648200" y="148431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Cyflwyniad</a:t>
            </a:r>
            <a:endParaRPr lang="cy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57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Y ‘Llinyn Aur’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381313"/>
              </p:ext>
            </p:extLst>
          </p:nvPr>
        </p:nvGraphicFramePr>
        <p:xfrm>
          <a:off x="179512" y="1412875"/>
          <a:ext cx="8784976" cy="48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58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Bydd Deddf Gwasanaethau Cymdeithasol a Llesiant (Cymru) yn cael ei gweithredu o 6 Ebrill 2016. Mae Rhan 10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y Ddeddf ynghylch </a:t>
            </a:r>
            <a:r>
              <a:rPr lang="en-GB" dirty="0" smtClean="0"/>
              <a:t>e</a:t>
            </a:r>
            <a:r>
              <a:rPr dirty="0" smtClean="0"/>
              <a:t>iriolaeth a </a:t>
            </a:r>
            <a:r>
              <a:rPr lang="en-GB" dirty="0" smtClean="0"/>
              <a:t>c</a:t>
            </a:r>
            <a:r>
              <a:rPr dirty="0" smtClean="0"/>
              <a:t>hwynion</a:t>
            </a:r>
          </a:p>
          <a:p>
            <a:r>
              <a:rPr dirty="0" smtClean="0"/>
              <a:t>Cyhoeddwyd cod </a:t>
            </a:r>
            <a:r>
              <a:rPr lang="en-GB" dirty="0"/>
              <a:t/>
            </a:r>
            <a:br>
              <a:rPr lang="en-GB" dirty="0"/>
            </a:br>
            <a:r>
              <a:rPr dirty="0" smtClean="0"/>
              <a:t>ymarfer statudol ar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arfer swyddogaethau gwasanaethau cymdeithasol parthed Eiriolaeth dan </a:t>
            </a:r>
            <a:r>
              <a:rPr lang="en-GB" dirty="0" smtClean="0"/>
              <a:t>R</a:t>
            </a:r>
            <a:r>
              <a:rPr dirty="0" smtClean="0"/>
              <a:t>an 10</a:t>
            </a:r>
            <a:endParaRPr lang="cy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48431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Cyflwyniad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5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Swyddogaethau perthnasol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i eiriolaeth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517841"/>
              </p:ext>
            </p:extLst>
          </p:nvPr>
        </p:nvGraphicFramePr>
        <p:xfrm>
          <a:off x="395536" y="1412875"/>
          <a:ext cx="8291264" cy="511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Rhwystrau i gyfranogi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14175"/>
              </p:ext>
            </p:extLst>
          </p:nvPr>
        </p:nvGraphicFramePr>
        <p:xfrm>
          <a:off x="323528" y="1412875"/>
          <a:ext cx="8496944" cy="496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60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Pryd i ddefnyddio Eiriolwr Proffesiynol Annibynnol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935412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61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Amgylchiadau yn galw am eiriolwr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39319"/>
              </p:ext>
            </p:extLst>
          </p:nvPr>
        </p:nvGraphicFramePr>
        <p:xfrm>
          <a:off x="457200" y="1412875"/>
          <a:ext cx="8229600" cy="489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Cyfeirio cynnar ac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ymyrraeth gynnar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66038"/>
          <a:ext cx="8952614" cy="539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63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Eiriolaeth Broffesiynol Annibynnol neu</a:t>
            </a:r>
            <a:r>
              <a:rPr dirty="0"/>
              <a:t/>
            </a:r>
            <a:br>
              <a:rPr dirty="0"/>
            </a:br>
            <a:r>
              <a:rPr lang="en-GB" sz="2600" dirty="0" smtClean="0"/>
              <a:t>‘fi yw'r eiriolwr’</a:t>
            </a:r>
            <a:endParaRPr lang="cy-GB" sz="2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64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Eiriolaeth a diogelu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65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7544" y="1772816"/>
            <a:ext cx="8136904" cy="43924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3600" b="1" dirty="0" smtClean="0"/>
              <a:t>Diogelu rhag cam-drin neu esgeuluso: </a:t>
            </a:r>
          </a:p>
          <a:p>
            <a:r>
              <a:rPr lang="en-GB" sz="2800" b="1" dirty="0" smtClean="0"/>
              <a:t>Rwy'n ddiogel ac wedi fy amddiffyn rhag cam-drin ac esgeuluso</a:t>
            </a:r>
          </a:p>
          <a:p>
            <a:r>
              <a:rPr lang="en-GB" sz="2800" b="1" dirty="0" smtClean="0"/>
              <a:t>Rwyf wedi fy nghefnogi i amddiffyn y bobl sy'n bwysig i mi rhag cam-drin ac esgeuluso</a:t>
            </a:r>
          </a:p>
          <a:p>
            <a:r>
              <a:rPr lang="en-GB" sz="2800" b="1" dirty="0" smtClean="0"/>
              <a:t>Rwy'n cael gwybod sut i adrodd am fy mhryderon</a:t>
            </a:r>
            <a:endParaRPr lang="cy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Eiriolaeth a </a:t>
            </a:r>
            <a:r>
              <a:rPr lang="en-GB" dirty="0" smtClean="0"/>
              <a:t>d</a:t>
            </a:r>
            <a:r>
              <a:rPr dirty="0" smtClean="0"/>
              <a:t>iogelu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78848"/>
              </p:ext>
            </p:extLst>
          </p:nvPr>
        </p:nvGraphicFramePr>
        <p:xfrm>
          <a:off x="0" y="1340768"/>
          <a:ext cx="9144000" cy="504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66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Diogelu, eiriolaeth a'r unigolyn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11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67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/>
              <a:t>Ffocws proffesiynol ac ymarfer: </a:t>
            </a:r>
            <a:r>
              <a:rPr lang="en-GB" sz="2500" dirty="0"/>
              <a:t>gweithwyr </a:t>
            </a:r>
            <a:r>
              <a:rPr lang="en-GB" sz="2500" dirty="0" smtClean="0"/>
              <a:t>gofal cymdeithasol, addysg ac iechyd</a:t>
            </a:r>
            <a:endParaRPr lang="cy-GB" sz="25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03952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68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Hanes </a:t>
            </a:r>
            <a:r>
              <a:rPr lang="en-GB" dirty="0" smtClean="0"/>
              <a:t>e</a:t>
            </a:r>
            <a:r>
              <a:rPr dirty="0" smtClean="0"/>
              <a:t>iriolaeth</a:t>
            </a:r>
            <a:endParaRPr lang="cy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D33D0-60C8-4AED-9C78-A4AA6E805E9C}" type="slidenum">
              <a:rPr lang="en-GB" smtClean="0"/>
              <a:pPr>
                <a:defRPr/>
              </a:pPr>
              <a:t>6</a:t>
            </a:fld>
            <a:endParaRPr lang="cy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1950au – sgandalau mewn ysbytai arhosiad hir </a:t>
            </a:r>
          </a:p>
          <a:p>
            <a:r>
              <a:rPr dirty="0" smtClean="0"/>
              <a:t>1960au – ymwybyddiaeth gynyddol o hawliau a sut mae pobl yn cael eu trin sydd angen gwasanaethau</a:t>
            </a:r>
          </a:p>
          <a:p>
            <a:r>
              <a:rPr dirty="0" smtClean="0"/>
              <a:t>1966 – Wolf Wolfensburger yn sefydlu'r prosiect Citizen Advocacy cyntaf yn America</a:t>
            </a:r>
          </a:p>
          <a:p>
            <a:r>
              <a:rPr dirty="0" smtClean="0"/>
              <a:t>1979 – y prosiect Citizen Advocacy cyntaf yn Llundain</a:t>
            </a:r>
          </a:p>
          <a:p>
            <a:r>
              <a:rPr dirty="0" smtClean="0"/>
              <a:t>1983 a 1984 </a:t>
            </a:r>
            <a:r>
              <a:rPr lang="en-GB" dirty="0"/>
              <a:t>– </a:t>
            </a:r>
            <a:r>
              <a:rPr dirty="0" smtClean="0"/>
              <a:t>datblygiadau mewn eiriolaeth ar gyfer cleifion iechyd meddwl, pobl gydag anawsterau dysgu,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a phlant</a:t>
            </a:r>
          </a:p>
          <a:p>
            <a:r>
              <a:rPr dirty="0" smtClean="0"/>
              <a:t>1980au – hyd heddiw – newidiadau deddfwriaethol a pholisi yn seiliedig ar hawliau unigolion i gael dewis, llais a chynrychiolaeth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Gweithio gydag eiriolwr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A yw defnyddio eiriolwr yn golygu fy mod wedi methu?</a:t>
            </a:r>
          </a:p>
          <a:p>
            <a:r>
              <a:rPr dirty="0" smtClean="0"/>
              <a:t>Sut ydw i'n gweithio os oes yna eiriolwr yno hefyd?</a:t>
            </a:r>
          </a:p>
          <a:p>
            <a:r>
              <a:rPr dirty="0" smtClean="0"/>
              <a:t>Beth alla i ddisgwyl i eiriolwr roi gwybod i mi am y cleient?</a:t>
            </a:r>
          </a:p>
          <a:p>
            <a:r>
              <a:rPr dirty="0" smtClean="0"/>
              <a:t>Pam bod yn rhaid i eiriolaeth herio?</a:t>
            </a:r>
          </a:p>
          <a:p>
            <a:r>
              <a:rPr dirty="0" smtClean="0"/>
              <a:t>A yw'r gwasanaeth eirioli yr wyf yn cyfeirio ato wedi ei reoleiddio?</a:t>
            </a:r>
          </a:p>
          <a:p>
            <a:r>
              <a:rPr dirty="0" smtClean="0"/>
              <a:t>A yw eiriolwyr yn weithwyr cyflogedig?</a:t>
            </a:r>
          </a:p>
          <a:p>
            <a:r>
              <a:rPr dirty="0" smtClean="0"/>
              <a:t>Beth ddylwn i'w wneud os oes problem gyda'r eiriolwr?</a:t>
            </a:r>
          </a:p>
          <a:p>
            <a:r>
              <a:rPr dirty="0" smtClean="0"/>
              <a:t>Beth os nad oes eiriolwyr ar gael?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69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Cyfeirio at y Gwasanaeth Eiriolaeth Broffesiynol Annibynnol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945478"/>
              </p:ext>
            </p:extLst>
          </p:nvPr>
        </p:nvGraphicFramePr>
        <p:xfrm>
          <a:off x="457200" y="1412875"/>
          <a:ext cx="8229600" cy="48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70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Dysgu adfyfyriol</a:t>
            </a:r>
            <a:endParaRPr lang="cy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40094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71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Casgliadau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Mae eiriolaeth yn ganolog i sicrhau bod pobl wedi eu grymuso i fynegi eu hanghenion</a:t>
            </a:r>
          </a:p>
          <a:p>
            <a:r>
              <a:rPr dirty="0" smtClean="0"/>
              <a:t>Eiriolaeth yw'r Llinyn Aur trwy'r Ddeddf sy'n galluogi gwasanaethau i ffocysu ar bobl a'u deilliannau lles</a:t>
            </a:r>
            <a:r>
              <a:rPr lang="en-GB" dirty="0" smtClean="0"/>
              <a:t>iant</a:t>
            </a:r>
            <a:endParaRPr dirty="0" smtClean="0"/>
          </a:p>
          <a:p>
            <a:r>
              <a:rPr dirty="0" smtClean="0"/>
              <a:t>Mae'r Ddeddf yn rhoi llais i bobl yn, a rheolaeth dros</a:t>
            </a:r>
            <a:r>
              <a:rPr lang="en-GB" dirty="0" smtClean="0"/>
              <a:t>,</a:t>
            </a:r>
            <a:r>
              <a:rPr dirty="0" smtClean="0"/>
              <a:t> gyflawni eu deilliannau lles</a:t>
            </a:r>
            <a:r>
              <a:rPr lang="en-GB" dirty="0" smtClean="0"/>
              <a:t>iant</a:t>
            </a:r>
            <a:endParaRPr lang="cy-GB" dirty="0" smtClean="0"/>
          </a:p>
          <a:p>
            <a:r>
              <a:rPr dirty="0" smtClean="0"/>
              <a:t>Beth sydd angen i chi ei wneud i sicrhau bod pobl yn gallu cyfranogi'n llawn?</a:t>
            </a:r>
          </a:p>
          <a:p>
            <a:r>
              <a:rPr dirty="0" smtClean="0"/>
              <a:t>Pa ddysgu pellach sydd angen i chi ei wneud i'ch galluogi i gyflawni eich dyletswyddau?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72</a:t>
            </a:fld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Diffiniadau </a:t>
            </a:r>
            <a:r>
              <a:rPr lang="en-GB" dirty="0" smtClean="0"/>
              <a:t>e</a:t>
            </a:r>
            <a:r>
              <a:rPr dirty="0" smtClean="0"/>
              <a:t>iriolaeth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7</a:t>
            </a:fld>
            <a:endParaRPr lang="cy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7544" y="1412776"/>
            <a:ext cx="8064896" cy="35283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Mae Adran 181(2) y Ddeddf yn diffinio “gwasanaethau eiriolaeth” fel: “gwasanaethau sy'n darparu cymorth (trwy gynrychiolaeth neu fel arall) i bersonau i ddibenion cysylltu i'w gofal a chymorth.”</a:t>
            </a:r>
            <a:r>
              <a:rPr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Diffiniadau eiriolaeth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A6CF8-7449-49F0-A9A1-66616015BE2C}" type="slidenum">
              <a:rPr lang="en-GB" smtClean="0"/>
              <a:pPr>
                <a:defRPr/>
              </a:pPr>
              <a:t>8</a:t>
            </a:fld>
            <a:endParaRPr lang="cy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“Eiriolaeth yw gweithredu i helpu pobl i ddweud beth maen nhw eisiau, sicrhau eu hawliau, cynrychioli eu buddiannau a chaffael y gwasanaethau maent angen. </a:t>
            </a:r>
          </a:p>
          <a:p>
            <a:r>
              <a:rPr lang="en-GB" b="1" dirty="0" smtClean="0"/>
              <a:t>“Mae eiriolwyr a chynlluniau eirioli yn gweithio mewn partneriaeth gyda'r bobl maent yn cefnogi ac yn ochri gyda nhw. </a:t>
            </a:r>
          </a:p>
          <a:p>
            <a:r>
              <a:rPr lang="en-GB" b="1" dirty="0" smtClean="0"/>
              <a:t>“Mae eiriolaeth yn hyrwyddo cynhwysiant cymdeithasol, cydraddoldeb a chyfiawnder cymdeithasol.” Siarter Eiriolaeth, Action for Advocacy (2002)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9281</TotalTime>
  <Words>3505</Words>
  <Application>Microsoft Office PowerPoint</Application>
  <PresentationFormat>On-screen Show (4:3)</PresentationFormat>
  <Paragraphs>680</Paragraphs>
  <Slides>73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Eiriolaeth Broffesiynol Annibynnol</vt:lpstr>
      <vt:lpstr>Amcanion y modiwlau</vt:lpstr>
      <vt:lpstr>Modiwl 1 – Ynghylch Eiriolaeth</vt:lpstr>
      <vt:lpstr>Modiwl 1 – Ynghylch Eiriolaeth</vt:lpstr>
      <vt:lpstr>Cynnwys</vt:lpstr>
      <vt:lpstr>Cyflwyniad</vt:lpstr>
      <vt:lpstr>Hanes eiriolaeth</vt:lpstr>
      <vt:lpstr>Diffiniadau eiriolaeth</vt:lpstr>
      <vt:lpstr>Diffiniadau eiriolaeth</vt:lpstr>
      <vt:lpstr>Egwyddorion eiriolaeth</vt:lpstr>
      <vt:lpstr>Diben eiriolaeth</vt:lpstr>
      <vt:lpstr>Beth yw eiriolaeth?</vt:lpstr>
      <vt:lpstr>   Mae eiriolaeth yn:            Nid yw       eiriolaeth yn:</vt:lpstr>
      <vt:lpstr>Mae eiriolaeth hefyd ynghylch:</vt:lpstr>
      <vt:lpstr>Cwis chwalu chwedlau</vt:lpstr>
      <vt:lpstr>Perthynas eiriolaeth</vt:lpstr>
      <vt:lpstr>Mathau o eiriolaeth</vt:lpstr>
      <vt:lpstr>Buddion eiriolaeth: Ymarfer</vt:lpstr>
      <vt:lpstr>Eiriolaeth Broffesiynol Annibynnol</vt:lpstr>
      <vt:lpstr>Offer eiriolaeth –  a yw angen annibyniaeth?</vt:lpstr>
      <vt:lpstr>I eirioli neu beidio eirioli: Ymarfer</vt:lpstr>
      <vt:lpstr>Hawliau – Confensiynau'r Cenhedloedd Unedig ac Ewropeaidd</vt:lpstr>
      <vt:lpstr>Ymarfer ar rwystrau i hawliau</vt:lpstr>
      <vt:lpstr>Rhwystrau posibl i hawliau</vt:lpstr>
      <vt:lpstr>Pam fod rôl Eiriolwr Proffesiynol Annibynnol yn bwysig i sicrhau y cynhelir hawliau?</vt:lpstr>
      <vt:lpstr>Dysgu adfyfyriol </vt:lpstr>
      <vt:lpstr>Casgliad i Fodiwl 1</vt:lpstr>
      <vt:lpstr>Modiwl 2 – Llesiant</vt:lpstr>
      <vt:lpstr>Modiwl 2 – Llesiant</vt:lpstr>
      <vt:lpstr>Egwyddorion a  dyletswyddau llesiant</vt:lpstr>
      <vt:lpstr>Cynnwys</vt:lpstr>
      <vt:lpstr>Adfyfyrio ar Fodiwl 1</vt:lpstr>
      <vt:lpstr>Cyflwyniad</vt:lpstr>
      <vt:lpstr>Dewis a rheolaeth</vt:lpstr>
      <vt:lpstr>Eiriolaeth a chydsyniad</vt:lpstr>
      <vt:lpstr>Cyfrinachedd mewn  partneriaeth eiriolaeth</vt:lpstr>
      <vt:lpstr>Risg ac egwyddorion eiriolaeth</vt:lpstr>
      <vt:lpstr>Ymagwedd sy’n  canolbwyntio ar unigolion</vt:lpstr>
      <vt:lpstr>Cymorth a Gyfarwyddir gan Ddinasyddion</vt:lpstr>
      <vt:lpstr>Grymuso</vt:lpstr>
      <vt:lpstr>Deddf Galluedd Meddyliol –  Pump egwyddorion statudol</vt:lpstr>
      <vt:lpstr>Budd gorau a'r Ddeddf  Galluedd Meddyliol</vt:lpstr>
      <vt:lpstr>Budd gorau ac eiriolaeth  heb gyfarwyddyd</vt:lpstr>
      <vt:lpstr>Briff Gwylio –  Wyth parth i fyw'n arferol</vt:lpstr>
      <vt:lpstr>Briff Gwylio –  Wyth parth i fyw'n arferol</vt:lpstr>
      <vt:lpstr>Ymarfer</vt:lpstr>
      <vt:lpstr>Heriau i gyflawni deilliannau llesiant personol</vt:lpstr>
      <vt:lpstr>Buddion eiriolaeth </vt:lpstr>
      <vt:lpstr>Llesiant ac eiriolaeth</vt:lpstr>
      <vt:lpstr>Ymarfer</vt:lpstr>
      <vt:lpstr>Dyletswyddau cyffredinol  eraill cysylltiedig</vt:lpstr>
      <vt:lpstr>Dysgu adfyfyriol </vt:lpstr>
      <vt:lpstr>Casgliadau</vt:lpstr>
      <vt:lpstr>Modiwl 3 – Llinyn Aur</vt:lpstr>
      <vt:lpstr>Modiwl 3 – Llinyn Aur</vt:lpstr>
      <vt:lpstr>Cynnwys</vt:lpstr>
      <vt:lpstr>Adfyfyrio ar Fodiwl 2</vt:lpstr>
      <vt:lpstr>Cyflwyniad</vt:lpstr>
      <vt:lpstr>Y ‘Llinyn Aur’</vt:lpstr>
      <vt:lpstr>Swyddogaethau perthnasol  i eiriolaeth</vt:lpstr>
      <vt:lpstr>Rhwystrau i gyfranogi</vt:lpstr>
      <vt:lpstr>Pryd i ddefnyddio Eiriolwr Proffesiynol Annibynnol</vt:lpstr>
      <vt:lpstr>Amgylchiadau yn galw am eiriolwr</vt:lpstr>
      <vt:lpstr>Cyfeirio cynnar ac  ymyrraeth gynnar</vt:lpstr>
      <vt:lpstr>Eiriolaeth Broffesiynol Annibynnol neu ‘fi yw'r eiriolwr’</vt:lpstr>
      <vt:lpstr>Eiriolaeth a diogelu</vt:lpstr>
      <vt:lpstr>Eiriolaeth a diogelu</vt:lpstr>
      <vt:lpstr>Diogelu, eiriolaeth a'r unigolyn</vt:lpstr>
      <vt:lpstr>Ffocws proffesiynol ac ymarfer: gweithwyr gofal cymdeithasol, addysg ac iechyd</vt:lpstr>
      <vt:lpstr>Gweithio gydag eiriolwr</vt:lpstr>
      <vt:lpstr>Cyfeirio at y Gwasanaeth Eiriolaeth Broffesiynol Annibynnol</vt:lpstr>
      <vt:lpstr>Dysgu adfyfyriol</vt:lpstr>
      <vt:lpstr>Casgliadau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Richardson</dc:creator>
  <cp:lastModifiedBy>Bethan Price</cp:lastModifiedBy>
  <cp:revision>679</cp:revision>
  <cp:lastPrinted>2015-10-29T13:51:18Z</cp:lastPrinted>
  <dcterms:created xsi:type="dcterms:W3CDTF">2015-08-12T16:30:18Z</dcterms:created>
  <dcterms:modified xsi:type="dcterms:W3CDTF">2016-04-26T11:45:07Z</dcterms:modified>
</cp:coreProperties>
</file>