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1"/>
  </p:notesMasterIdLst>
  <p:sldIdLst>
    <p:sldId id="256" r:id="rId5"/>
    <p:sldId id="274" r:id="rId6"/>
    <p:sldId id="275" r:id="rId7"/>
    <p:sldId id="281" r:id="rId8"/>
    <p:sldId id="268" r:id="rId9"/>
    <p:sldId id="271" r:id="rId10"/>
    <p:sldId id="272" r:id="rId11"/>
    <p:sldId id="257" r:id="rId12"/>
    <p:sldId id="282" r:id="rId13"/>
    <p:sldId id="260" r:id="rId14"/>
    <p:sldId id="283" r:id="rId15"/>
    <p:sldId id="261" r:id="rId16"/>
    <p:sldId id="284" r:id="rId17"/>
    <p:sldId id="276" r:id="rId18"/>
    <p:sldId id="278" r:id="rId19"/>
    <p:sldId id="279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9CC1AB-49E7-E118-0655-5B11D8FFD81F}" v="29" dt="2020-09-24T11:33:13.113"/>
    <p1510:client id="{125D9030-C156-2092-6FC3-0BEBC6EC7E4F}" v="13" dt="2020-09-28T14:36:50.1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01" autoAdjust="0"/>
    <p:restoredTop sz="92449" autoAdjust="0"/>
  </p:normalViewPr>
  <p:slideViewPr>
    <p:cSldViewPr snapToGrid="0">
      <p:cViewPr varScale="1">
        <p:scale>
          <a:sx n="118" d="100"/>
          <a:sy n="118" d="100"/>
        </p:scale>
        <p:origin x="99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 Williams" userId="2ffd8f61-7b6f-4050-b155-8688edf94325" providerId="ADAL" clId="{FBDC6AA0-B799-E24B-B4B6-A5036BCBF35F}"/>
    <pc:docChg chg="modMainMaster">
      <pc:chgData name="Danielle Williams" userId="2ffd8f61-7b6f-4050-b155-8688edf94325" providerId="ADAL" clId="{FBDC6AA0-B799-E24B-B4B6-A5036BCBF35F}" dt="2020-09-25T08:55:50.488" v="1" actId="962"/>
      <pc:docMkLst>
        <pc:docMk/>
      </pc:docMkLst>
      <pc:sldMasterChg chg="modSp mod">
        <pc:chgData name="Danielle Williams" userId="2ffd8f61-7b6f-4050-b155-8688edf94325" providerId="ADAL" clId="{FBDC6AA0-B799-E24B-B4B6-A5036BCBF35F}" dt="2020-09-25T08:55:50.488" v="1" actId="962"/>
        <pc:sldMasterMkLst>
          <pc:docMk/>
          <pc:sldMasterMk cId="314805350" sldId="2147483660"/>
        </pc:sldMasterMkLst>
        <pc:picChg chg="mod">
          <ac:chgData name="Danielle Williams" userId="2ffd8f61-7b6f-4050-b155-8688edf94325" providerId="ADAL" clId="{FBDC6AA0-B799-E24B-B4B6-A5036BCBF35F}" dt="2020-09-25T08:55:50.488" v="1" actId="962"/>
          <ac:picMkLst>
            <pc:docMk/>
            <pc:sldMasterMk cId="314805350" sldId="2147483660"/>
            <ac:picMk id="4" creationId="{D4D5072E-0775-FC44-93DA-3FA40951851C}"/>
          </ac:picMkLst>
        </pc:picChg>
      </pc:sldMasterChg>
    </pc:docChg>
  </pc:docChgLst>
  <pc:docChgLst>
    <pc:chgData name="Nicole James" userId="87e49fce-462c-4f4b-b072-0e7301cf4f25" providerId="ADAL" clId="{79C62468-59AA-4819-ACF3-F1D1E5DD914C}"/>
    <pc:docChg chg="custSel modSld">
      <pc:chgData name="Nicole James" userId="87e49fce-462c-4f4b-b072-0e7301cf4f25" providerId="ADAL" clId="{79C62468-59AA-4819-ACF3-F1D1E5DD914C}" dt="2020-02-02T12:19:17.849" v="235" actId="6549"/>
      <pc:docMkLst>
        <pc:docMk/>
      </pc:docMkLst>
      <pc:sldChg chg="modNotesTx">
        <pc:chgData name="Nicole James" userId="87e49fce-462c-4f4b-b072-0e7301cf4f25" providerId="ADAL" clId="{79C62468-59AA-4819-ACF3-F1D1E5DD914C}" dt="2020-02-02T11:49:52.136" v="221" actId="6549"/>
        <pc:sldMkLst>
          <pc:docMk/>
          <pc:sldMk cId="2735374661" sldId="256"/>
        </pc:sldMkLst>
      </pc:sldChg>
      <pc:sldChg chg="modNotesTx">
        <pc:chgData name="Nicole James" userId="87e49fce-462c-4f4b-b072-0e7301cf4f25" providerId="ADAL" clId="{79C62468-59AA-4819-ACF3-F1D1E5DD914C}" dt="2020-02-02T12:02:19.481" v="228" actId="20577"/>
        <pc:sldMkLst>
          <pc:docMk/>
          <pc:sldMk cId="2226426153" sldId="257"/>
        </pc:sldMkLst>
      </pc:sldChg>
      <pc:sldChg chg="modNotesTx">
        <pc:chgData name="Nicole James" userId="87e49fce-462c-4f4b-b072-0e7301cf4f25" providerId="ADAL" clId="{79C62468-59AA-4819-ACF3-F1D1E5DD914C}" dt="2020-02-02T12:12:49.327" v="230" actId="20577"/>
        <pc:sldMkLst>
          <pc:docMk/>
          <pc:sldMk cId="1395354803" sldId="260"/>
        </pc:sldMkLst>
      </pc:sldChg>
      <pc:sldChg chg="modNotesTx">
        <pc:chgData name="Nicole James" userId="87e49fce-462c-4f4b-b072-0e7301cf4f25" providerId="ADAL" clId="{79C62468-59AA-4819-ACF3-F1D1E5DD914C}" dt="2020-02-02T12:16:50.613" v="232" actId="20577"/>
        <pc:sldMkLst>
          <pc:docMk/>
          <pc:sldMk cId="2151958032" sldId="261"/>
        </pc:sldMkLst>
      </pc:sldChg>
      <pc:sldChg chg="modNotesTx">
        <pc:chgData name="Nicole James" userId="87e49fce-462c-4f4b-b072-0e7301cf4f25" providerId="ADAL" clId="{79C62468-59AA-4819-ACF3-F1D1E5DD914C}" dt="2020-02-02T12:01:20.891" v="225" actId="20577"/>
        <pc:sldMkLst>
          <pc:docMk/>
          <pc:sldMk cId="193172169" sldId="268"/>
        </pc:sldMkLst>
      </pc:sldChg>
      <pc:sldChg chg="modNotesTx">
        <pc:chgData name="Nicole James" userId="87e49fce-462c-4f4b-b072-0e7301cf4f25" providerId="ADAL" clId="{79C62468-59AA-4819-ACF3-F1D1E5DD914C}" dt="2020-02-02T12:01:25.084" v="226" actId="20577"/>
        <pc:sldMkLst>
          <pc:docMk/>
          <pc:sldMk cId="2350345134" sldId="271"/>
        </pc:sldMkLst>
      </pc:sldChg>
      <pc:sldChg chg="modNotesTx">
        <pc:chgData name="Nicole James" userId="87e49fce-462c-4f4b-b072-0e7301cf4f25" providerId="ADAL" clId="{79C62468-59AA-4819-ACF3-F1D1E5DD914C}" dt="2020-02-02T12:01:27.208" v="227" actId="20577"/>
        <pc:sldMkLst>
          <pc:docMk/>
          <pc:sldMk cId="4000667475" sldId="272"/>
        </pc:sldMkLst>
      </pc:sldChg>
      <pc:sldChg chg="modNotesTx">
        <pc:chgData name="Nicole James" userId="87e49fce-462c-4f4b-b072-0e7301cf4f25" providerId="ADAL" clId="{79C62468-59AA-4819-ACF3-F1D1E5DD914C}" dt="2020-02-02T11:50:54.255" v="222" actId="20577"/>
        <pc:sldMkLst>
          <pc:docMk/>
          <pc:sldMk cId="1517629970" sldId="274"/>
        </pc:sldMkLst>
      </pc:sldChg>
      <pc:sldChg chg="modNotesTx">
        <pc:chgData name="Nicole James" userId="87e49fce-462c-4f4b-b072-0e7301cf4f25" providerId="ADAL" clId="{79C62468-59AA-4819-ACF3-F1D1E5DD914C}" dt="2020-02-02T11:57:39.264" v="223" actId="20577"/>
        <pc:sldMkLst>
          <pc:docMk/>
          <pc:sldMk cId="1973531846" sldId="275"/>
        </pc:sldMkLst>
      </pc:sldChg>
      <pc:sldChg chg="modNotesTx">
        <pc:chgData name="Nicole James" userId="87e49fce-462c-4f4b-b072-0e7301cf4f25" providerId="ADAL" clId="{79C62468-59AA-4819-ACF3-F1D1E5DD914C}" dt="2020-02-02T12:17:46.977" v="233" actId="6549"/>
        <pc:sldMkLst>
          <pc:docMk/>
          <pc:sldMk cId="3340786511" sldId="276"/>
        </pc:sldMkLst>
      </pc:sldChg>
      <pc:sldChg chg="modNotesTx">
        <pc:chgData name="Nicole James" userId="87e49fce-462c-4f4b-b072-0e7301cf4f25" providerId="ADAL" clId="{79C62468-59AA-4819-ACF3-F1D1E5DD914C}" dt="2020-02-02T12:18:28.474" v="234" actId="6549"/>
        <pc:sldMkLst>
          <pc:docMk/>
          <pc:sldMk cId="704564728" sldId="278"/>
        </pc:sldMkLst>
      </pc:sldChg>
      <pc:sldChg chg="modNotesTx">
        <pc:chgData name="Nicole James" userId="87e49fce-462c-4f4b-b072-0e7301cf4f25" providerId="ADAL" clId="{79C62468-59AA-4819-ACF3-F1D1E5DD914C}" dt="2020-02-02T12:19:17.849" v="235" actId="6549"/>
        <pc:sldMkLst>
          <pc:docMk/>
          <pc:sldMk cId="164147804" sldId="279"/>
        </pc:sldMkLst>
      </pc:sldChg>
      <pc:sldChg chg="modNotesTx">
        <pc:chgData name="Nicole James" userId="87e49fce-462c-4f4b-b072-0e7301cf4f25" providerId="ADAL" clId="{79C62468-59AA-4819-ACF3-F1D1E5DD914C}" dt="2020-02-02T11:59:29.995" v="224" actId="20577"/>
        <pc:sldMkLst>
          <pc:docMk/>
          <pc:sldMk cId="1033064147" sldId="281"/>
        </pc:sldMkLst>
      </pc:sldChg>
      <pc:sldChg chg="modNotesTx">
        <pc:chgData name="Nicole James" userId="87e49fce-462c-4f4b-b072-0e7301cf4f25" providerId="ADAL" clId="{79C62468-59AA-4819-ACF3-F1D1E5DD914C}" dt="2020-02-02T12:04:53.086" v="229" actId="20577"/>
        <pc:sldMkLst>
          <pc:docMk/>
          <pc:sldMk cId="459538126" sldId="282"/>
        </pc:sldMkLst>
      </pc:sldChg>
      <pc:sldChg chg="modNotesTx">
        <pc:chgData name="Nicole James" userId="87e49fce-462c-4f4b-b072-0e7301cf4f25" providerId="ADAL" clId="{79C62468-59AA-4819-ACF3-F1D1E5DD914C}" dt="2020-02-02T12:14:22.224" v="231" actId="20577"/>
        <pc:sldMkLst>
          <pc:docMk/>
          <pc:sldMk cId="1862674152" sldId="283"/>
        </pc:sldMkLst>
      </pc:sldChg>
    </pc:docChg>
  </pc:docChgLst>
  <pc:docChgLst>
    <pc:chgData name="Guest User" userId="S::urn:spo:anon#5a3ca72c122fbcaa3e025a5b76ecbf9471113605ba0e349e023af480d8e8db02::" providerId="AD" clId="Web-{3D5EAD05-05C1-FE1D-090B-56386C8B71BD}"/>
    <pc:docChg chg="modSld">
      <pc:chgData name="Guest User" userId="S::urn:spo:anon#5a3ca72c122fbcaa3e025a5b76ecbf9471113605ba0e349e023af480d8e8db02::" providerId="AD" clId="Web-{3D5EAD05-05C1-FE1D-090B-56386C8B71BD}" dt="2020-07-31T10:35:52.199" v="99" actId="20577"/>
      <pc:docMkLst>
        <pc:docMk/>
      </pc:docMkLst>
      <pc:sldChg chg="modSp">
        <pc:chgData name="Guest User" userId="S::urn:spo:anon#5a3ca72c122fbcaa3e025a5b76ecbf9471113605ba0e349e023af480d8e8db02::" providerId="AD" clId="Web-{3D5EAD05-05C1-FE1D-090B-56386C8B71BD}" dt="2020-07-31T10:20:57.729" v="4" actId="20577"/>
        <pc:sldMkLst>
          <pc:docMk/>
          <pc:sldMk cId="2735374661" sldId="256"/>
        </pc:sldMkLst>
        <pc:spChg chg="mod">
          <ac:chgData name="Guest User" userId="S::urn:spo:anon#5a3ca72c122fbcaa3e025a5b76ecbf9471113605ba0e349e023af480d8e8db02::" providerId="AD" clId="Web-{3D5EAD05-05C1-FE1D-090B-56386C8B71BD}" dt="2020-07-31T10:20:43.197" v="1" actId="20577"/>
          <ac:spMkLst>
            <pc:docMk/>
            <pc:sldMk cId="2735374661" sldId="256"/>
            <ac:spMk id="2" creationId="{01E6AE4A-9934-4A5E-841E-3F094F8D0332}"/>
          </ac:spMkLst>
        </pc:spChg>
        <pc:spChg chg="mod">
          <ac:chgData name="Guest User" userId="S::urn:spo:anon#5a3ca72c122fbcaa3e025a5b76ecbf9471113605ba0e349e023af480d8e8db02::" providerId="AD" clId="Web-{3D5EAD05-05C1-FE1D-090B-56386C8B71BD}" dt="2020-07-31T10:20:57.729" v="4" actId="20577"/>
          <ac:spMkLst>
            <pc:docMk/>
            <pc:sldMk cId="2735374661" sldId="256"/>
            <ac:spMk id="3" creationId="{EED5632B-8155-4D71-91E1-92BCC781CB06}"/>
          </ac:spMkLst>
        </pc:spChg>
      </pc:sldChg>
      <pc:sldChg chg="modSp">
        <pc:chgData name="Guest User" userId="S::urn:spo:anon#5a3ca72c122fbcaa3e025a5b76ecbf9471113605ba0e349e023af480d8e8db02::" providerId="AD" clId="Web-{3D5EAD05-05C1-FE1D-090B-56386C8B71BD}" dt="2020-07-31T10:31:25.274" v="65" actId="20577"/>
        <pc:sldMkLst>
          <pc:docMk/>
          <pc:sldMk cId="2226426153" sldId="257"/>
        </pc:sldMkLst>
        <pc:spChg chg="mod">
          <ac:chgData name="Guest User" userId="S::urn:spo:anon#5a3ca72c122fbcaa3e025a5b76ecbf9471113605ba0e349e023af480d8e8db02::" providerId="AD" clId="Web-{3D5EAD05-05C1-FE1D-090B-56386C8B71BD}" dt="2020-07-31T10:31:25.274" v="65" actId="20577"/>
          <ac:spMkLst>
            <pc:docMk/>
            <pc:sldMk cId="2226426153" sldId="257"/>
            <ac:spMk id="2" creationId="{6DFE53E3-8CCD-40CF-94B0-10DD330F6AFB}"/>
          </ac:spMkLst>
        </pc:spChg>
        <pc:spChg chg="mod">
          <ac:chgData name="Guest User" userId="S::urn:spo:anon#5a3ca72c122fbcaa3e025a5b76ecbf9471113605ba0e349e023af480d8e8db02::" providerId="AD" clId="Web-{3D5EAD05-05C1-FE1D-090B-56386C8B71BD}" dt="2020-07-31T10:31:09.976" v="59"/>
          <ac:spMkLst>
            <pc:docMk/>
            <pc:sldMk cId="2226426153" sldId="257"/>
            <ac:spMk id="4" creationId="{4CBF3820-350D-4814-93ED-FB1E52F4CDFB}"/>
          </ac:spMkLst>
        </pc:spChg>
      </pc:sldChg>
      <pc:sldChg chg="modSp">
        <pc:chgData name="Guest User" userId="S::urn:spo:anon#5a3ca72c122fbcaa3e025a5b76ecbf9471113605ba0e349e023af480d8e8db02::" providerId="AD" clId="Web-{3D5EAD05-05C1-FE1D-090B-56386C8B71BD}" dt="2020-07-31T10:32:09.496" v="70" actId="20577"/>
        <pc:sldMkLst>
          <pc:docMk/>
          <pc:sldMk cId="1395354803" sldId="260"/>
        </pc:sldMkLst>
        <pc:spChg chg="mod">
          <ac:chgData name="Guest User" userId="S::urn:spo:anon#5a3ca72c122fbcaa3e025a5b76ecbf9471113605ba0e349e023af480d8e8db02::" providerId="AD" clId="Web-{3D5EAD05-05C1-FE1D-090B-56386C8B71BD}" dt="2020-07-31T10:32:09.496" v="70" actId="20577"/>
          <ac:spMkLst>
            <pc:docMk/>
            <pc:sldMk cId="1395354803" sldId="260"/>
            <ac:spMk id="2" creationId="{2F0F9BCD-C067-4261-B01C-61CF91E872AA}"/>
          </ac:spMkLst>
        </pc:spChg>
        <pc:spChg chg="mod">
          <ac:chgData name="Guest User" userId="S::urn:spo:anon#5a3ca72c122fbcaa3e025a5b76ecbf9471113605ba0e349e023af480d8e8db02::" providerId="AD" clId="Web-{3D5EAD05-05C1-FE1D-090B-56386C8B71BD}" dt="2020-07-31T10:31:43.447" v="66" actId="1076"/>
          <ac:spMkLst>
            <pc:docMk/>
            <pc:sldMk cId="1395354803" sldId="260"/>
            <ac:spMk id="3" creationId="{B41209DC-5960-43E7-BE50-FB772275F8B8}"/>
          </ac:spMkLst>
        </pc:spChg>
      </pc:sldChg>
      <pc:sldChg chg="delSp modSp">
        <pc:chgData name="Guest User" userId="S::urn:spo:anon#5a3ca72c122fbcaa3e025a5b76ecbf9471113605ba0e349e023af480d8e8db02::" providerId="AD" clId="Web-{3D5EAD05-05C1-FE1D-090B-56386C8B71BD}" dt="2020-07-31T10:33:45.581" v="79"/>
        <pc:sldMkLst>
          <pc:docMk/>
          <pc:sldMk cId="2151958032" sldId="261"/>
        </pc:sldMkLst>
        <pc:spChg chg="mod">
          <ac:chgData name="Guest User" userId="S::urn:spo:anon#5a3ca72c122fbcaa3e025a5b76ecbf9471113605ba0e349e023af480d8e8db02::" providerId="AD" clId="Web-{3D5EAD05-05C1-FE1D-090B-56386C8B71BD}" dt="2020-07-31T10:33:24.626" v="78" actId="20577"/>
          <ac:spMkLst>
            <pc:docMk/>
            <pc:sldMk cId="2151958032" sldId="261"/>
            <ac:spMk id="3" creationId="{61A80DAB-5456-4F8A-B809-60E0C6FD8A2E}"/>
          </ac:spMkLst>
        </pc:spChg>
        <pc:spChg chg="del">
          <ac:chgData name="Guest User" userId="S::urn:spo:anon#5a3ca72c122fbcaa3e025a5b76ecbf9471113605ba0e349e023af480d8e8db02::" providerId="AD" clId="Web-{3D5EAD05-05C1-FE1D-090B-56386C8B71BD}" dt="2020-07-31T10:33:45.581" v="79"/>
          <ac:spMkLst>
            <pc:docMk/>
            <pc:sldMk cId="2151958032" sldId="261"/>
            <ac:spMk id="4" creationId="{63BB3B3C-656D-D842-B226-3793D4F8BD5F}"/>
          </ac:spMkLst>
        </pc:spChg>
      </pc:sldChg>
      <pc:sldChg chg="modSp">
        <pc:chgData name="Guest User" userId="S::urn:spo:anon#5a3ca72c122fbcaa3e025a5b76ecbf9471113605ba0e349e023af480d8e8db02::" providerId="AD" clId="Web-{3D5EAD05-05C1-FE1D-090B-56386C8B71BD}" dt="2020-07-31T10:29:49.269" v="48" actId="20577"/>
        <pc:sldMkLst>
          <pc:docMk/>
          <pc:sldMk cId="193172169" sldId="268"/>
        </pc:sldMkLst>
        <pc:spChg chg="mod">
          <ac:chgData name="Guest User" userId="S::urn:spo:anon#5a3ca72c122fbcaa3e025a5b76ecbf9471113605ba0e349e023af480d8e8db02::" providerId="AD" clId="Web-{3D5EAD05-05C1-FE1D-090B-56386C8B71BD}" dt="2020-07-31T10:29:49.269" v="48" actId="20577"/>
          <ac:spMkLst>
            <pc:docMk/>
            <pc:sldMk cId="193172169" sldId="268"/>
            <ac:spMk id="3" creationId="{704E7F6E-7C7B-469D-9BDC-18862E51C369}"/>
          </ac:spMkLst>
        </pc:spChg>
      </pc:sldChg>
      <pc:sldChg chg="modSp">
        <pc:chgData name="Guest User" userId="S::urn:spo:anon#5a3ca72c122fbcaa3e025a5b76ecbf9471113605ba0e349e023af480d8e8db02::" providerId="AD" clId="Web-{3D5EAD05-05C1-FE1D-090B-56386C8B71BD}" dt="2020-07-31T10:30:16.206" v="54" actId="20577"/>
        <pc:sldMkLst>
          <pc:docMk/>
          <pc:sldMk cId="2350345134" sldId="271"/>
        </pc:sldMkLst>
        <pc:spChg chg="mod">
          <ac:chgData name="Guest User" userId="S::urn:spo:anon#5a3ca72c122fbcaa3e025a5b76ecbf9471113605ba0e349e023af480d8e8db02::" providerId="AD" clId="Web-{3D5EAD05-05C1-FE1D-090B-56386C8B71BD}" dt="2020-07-31T10:30:16.206" v="54" actId="20577"/>
          <ac:spMkLst>
            <pc:docMk/>
            <pc:sldMk cId="2350345134" sldId="271"/>
            <ac:spMk id="3" creationId="{704E7F6E-7C7B-469D-9BDC-18862E51C369}"/>
          </ac:spMkLst>
        </pc:spChg>
      </pc:sldChg>
      <pc:sldChg chg="modSp">
        <pc:chgData name="Guest User" userId="S::urn:spo:anon#5a3ca72c122fbcaa3e025a5b76ecbf9471113605ba0e349e023af480d8e8db02::" providerId="AD" clId="Web-{3D5EAD05-05C1-FE1D-090B-56386C8B71BD}" dt="2020-07-31T10:30:54.131" v="58" actId="20577"/>
        <pc:sldMkLst>
          <pc:docMk/>
          <pc:sldMk cId="4000667475" sldId="272"/>
        </pc:sldMkLst>
        <pc:spChg chg="mod">
          <ac:chgData name="Guest User" userId="S::urn:spo:anon#5a3ca72c122fbcaa3e025a5b76ecbf9471113605ba0e349e023af480d8e8db02::" providerId="AD" clId="Web-{3D5EAD05-05C1-FE1D-090B-56386C8B71BD}" dt="2020-07-31T10:30:54.131" v="58" actId="20577"/>
          <ac:spMkLst>
            <pc:docMk/>
            <pc:sldMk cId="4000667475" sldId="272"/>
            <ac:spMk id="3" creationId="{704E7F6E-7C7B-469D-9BDC-18862E51C369}"/>
          </ac:spMkLst>
        </pc:spChg>
      </pc:sldChg>
      <pc:sldChg chg="modSp">
        <pc:chgData name="Guest User" userId="S::urn:spo:anon#5a3ca72c122fbcaa3e025a5b76ecbf9471113605ba0e349e023af480d8e8db02::" providerId="AD" clId="Web-{3D5EAD05-05C1-FE1D-090B-56386C8B71BD}" dt="2020-07-31T10:24:29.369" v="17" actId="20577"/>
        <pc:sldMkLst>
          <pc:docMk/>
          <pc:sldMk cId="1517629970" sldId="274"/>
        </pc:sldMkLst>
        <pc:spChg chg="mod">
          <ac:chgData name="Guest User" userId="S::urn:spo:anon#5a3ca72c122fbcaa3e025a5b76ecbf9471113605ba0e349e023af480d8e8db02::" providerId="AD" clId="Web-{3D5EAD05-05C1-FE1D-090B-56386C8B71BD}" dt="2020-07-31T10:22:17.563" v="10" actId="1076"/>
          <ac:spMkLst>
            <pc:docMk/>
            <pc:sldMk cId="1517629970" sldId="274"/>
            <ac:spMk id="2" creationId="{3F18A597-7DFA-4A17-B06C-BB530668C82A}"/>
          </ac:spMkLst>
        </pc:spChg>
        <pc:spChg chg="mod">
          <ac:chgData name="Guest User" userId="S::urn:spo:anon#5a3ca72c122fbcaa3e025a5b76ecbf9471113605ba0e349e023af480d8e8db02::" providerId="AD" clId="Web-{3D5EAD05-05C1-FE1D-090B-56386C8B71BD}" dt="2020-07-31T10:24:29.369" v="17" actId="20577"/>
          <ac:spMkLst>
            <pc:docMk/>
            <pc:sldMk cId="1517629970" sldId="274"/>
            <ac:spMk id="3" creationId="{3B1EB261-66C1-4D9D-A137-212F99985D55}"/>
          </ac:spMkLst>
        </pc:spChg>
      </pc:sldChg>
      <pc:sldChg chg="modSp">
        <pc:chgData name="Guest User" userId="S::urn:spo:anon#5a3ca72c122fbcaa3e025a5b76ecbf9471113605ba0e349e023af480d8e8db02::" providerId="AD" clId="Web-{3D5EAD05-05C1-FE1D-090B-56386C8B71BD}" dt="2020-07-31T10:27:21.850" v="26" actId="1076"/>
        <pc:sldMkLst>
          <pc:docMk/>
          <pc:sldMk cId="1973531846" sldId="275"/>
        </pc:sldMkLst>
        <pc:spChg chg="mod">
          <ac:chgData name="Guest User" userId="S::urn:spo:anon#5a3ca72c122fbcaa3e025a5b76ecbf9471113605ba0e349e023af480d8e8db02::" providerId="AD" clId="Web-{3D5EAD05-05C1-FE1D-090B-56386C8B71BD}" dt="2020-07-31T10:26:23.236" v="23" actId="1076"/>
          <ac:spMkLst>
            <pc:docMk/>
            <pc:sldMk cId="1973531846" sldId="275"/>
            <ac:spMk id="2" creationId="{97D12638-A0BD-4712-B0AE-94F1D317BCA2}"/>
          </ac:spMkLst>
        </pc:spChg>
        <pc:spChg chg="mod">
          <ac:chgData name="Guest User" userId="S::urn:spo:anon#5a3ca72c122fbcaa3e025a5b76ecbf9471113605ba0e349e023af480d8e8db02::" providerId="AD" clId="Web-{3D5EAD05-05C1-FE1D-090B-56386C8B71BD}" dt="2020-07-31T10:27:21.850" v="26" actId="1076"/>
          <ac:spMkLst>
            <pc:docMk/>
            <pc:sldMk cId="1973531846" sldId="275"/>
            <ac:spMk id="3" creationId="{FB7BA9CD-64B7-48AD-BAD0-28398CF51328}"/>
          </ac:spMkLst>
        </pc:spChg>
        <pc:spChg chg="mod">
          <ac:chgData name="Guest User" userId="S::urn:spo:anon#5a3ca72c122fbcaa3e025a5b76ecbf9471113605ba0e349e023af480d8e8db02::" providerId="AD" clId="Web-{3D5EAD05-05C1-FE1D-090B-56386C8B71BD}" dt="2020-07-31T10:26:36.331" v="25" actId="1076"/>
          <ac:spMkLst>
            <pc:docMk/>
            <pc:sldMk cId="1973531846" sldId="275"/>
            <ac:spMk id="6" creationId="{D8C36A9D-5534-431B-83DD-4577FD4C5EC1}"/>
          </ac:spMkLst>
        </pc:spChg>
      </pc:sldChg>
      <pc:sldChg chg="modSp">
        <pc:chgData name="Guest User" userId="S::urn:spo:anon#5a3ca72c122fbcaa3e025a5b76ecbf9471113605ba0e349e023af480d8e8db02::" providerId="AD" clId="Web-{3D5EAD05-05C1-FE1D-090B-56386C8B71BD}" dt="2020-07-31T10:34:40.053" v="87" actId="20577"/>
        <pc:sldMkLst>
          <pc:docMk/>
          <pc:sldMk cId="3340786511" sldId="276"/>
        </pc:sldMkLst>
        <pc:spChg chg="mod">
          <ac:chgData name="Guest User" userId="S::urn:spo:anon#5a3ca72c122fbcaa3e025a5b76ecbf9471113605ba0e349e023af480d8e8db02::" providerId="AD" clId="Web-{3D5EAD05-05C1-FE1D-090B-56386C8B71BD}" dt="2020-07-31T10:34:40.053" v="87" actId="20577"/>
          <ac:spMkLst>
            <pc:docMk/>
            <pc:sldMk cId="3340786511" sldId="276"/>
            <ac:spMk id="3" creationId="{2F9E4195-534E-4392-99F6-24F1D80FC78C}"/>
          </ac:spMkLst>
        </pc:spChg>
      </pc:sldChg>
      <pc:sldChg chg="modSp">
        <pc:chgData name="Guest User" userId="S::urn:spo:anon#5a3ca72c122fbcaa3e025a5b76ecbf9471113605ba0e349e023af480d8e8db02::" providerId="AD" clId="Web-{3D5EAD05-05C1-FE1D-090B-56386C8B71BD}" dt="2020-07-31T10:35:23.838" v="90" actId="20577"/>
        <pc:sldMkLst>
          <pc:docMk/>
          <pc:sldMk cId="704564728" sldId="278"/>
        </pc:sldMkLst>
        <pc:spChg chg="mod">
          <ac:chgData name="Guest User" userId="S::urn:spo:anon#5a3ca72c122fbcaa3e025a5b76ecbf9471113605ba0e349e023af480d8e8db02::" providerId="AD" clId="Web-{3D5EAD05-05C1-FE1D-090B-56386C8B71BD}" dt="2020-07-31T10:35:23.838" v="90" actId="20577"/>
          <ac:spMkLst>
            <pc:docMk/>
            <pc:sldMk cId="704564728" sldId="278"/>
            <ac:spMk id="3" creationId="{2F9E4195-534E-4392-99F6-24F1D80FC78C}"/>
          </ac:spMkLst>
        </pc:spChg>
      </pc:sldChg>
      <pc:sldChg chg="modSp">
        <pc:chgData name="Guest User" userId="S::urn:spo:anon#5a3ca72c122fbcaa3e025a5b76ecbf9471113605ba0e349e023af480d8e8db02::" providerId="AD" clId="Web-{3D5EAD05-05C1-FE1D-090B-56386C8B71BD}" dt="2020-07-31T10:35:52.183" v="98" actId="20577"/>
        <pc:sldMkLst>
          <pc:docMk/>
          <pc:sldMk cId="164147804" sldId="279"/>
        </pc:sldMkLst>
        <pc:spChg chg="mod">
          <ac:chgData name="Guest User" userId="S::urn:spo:anon#5a3ca72c122fbcaa3e025a5b76ecbf9471113605ba0e349e023af480d8e8db02::" providerId="AD" clId="Web-{3D5EAD05-05C1-FE1D-090B-56386C8B71BD}" dt="2020-07-31T10:35:48.386" v="94" actId="20577"/>
          <ac:spMkLst>
            <pc:docMk/>
            <pc:sldMk cId="164147804" sldId="279"/>
            <ac:spMk id="4" creationId="{BD63556F-7DAA-4D31-906E-2709E7AF617C}"/>
          </ac:spMkLst>
        </pc:spChg>
        <pc:spChg chg="mod">
          <ac:chgData name="Guest User" userId="S::urn:spo:anon#5a3ca72c122fbcaa3e025a5b76ecbf9471113605ba0e349e023af480d8e8db02::" providerId="AD" clId="Web-{3D5EAD05-05C1-FE1D-090B-56386C8B71BD}" dt="2020-07-31T10:35:52.183" v="98" actId="20577"/>
          <ac:spMkLst>
            <pc:docMk/>
            <pc:sldMk cId="164147804" sldId="279"/>
            <ac:spMk id="22" creationId="{ED02992C-BCFF-430C-AA91-ED734939F331}"/>
          </ac:spMkLst>
        </pc:spChg>
      </pc:sldChg>
      <pc:sldChg chg="modSp">
        <pc:chgData name="Guest User" userId="S::urn:spo:anon#5a3ca72c122fbcaa3e025a5b76ecbf9471113605ba0e349e023af480d8e8db02::" providerId="AD" clId="Web-{3D5EAD05-05C1-FE1D-090B-56386C8B71BD}" dt="2020-07-31T10:28:33.902" v="40" actId="14100"/>
        <pc:sldMkLst>
          <pc:docMk/>
          <pc:sldMk cId="1033064147" sldId="281"/>
        </pc:sldMkLst>
        <pc:spChg chg="mod">
          <ac:chgData name="Guest User" userId="S::urn:spo:anon#5a3ca72c122fbcaa3e025a5b76ecbf9471113605ba0e349e023af480d8e8db02::" providerId="AD" clId="Web-{3D5EAD05-05C1-FE1D-090B-56386C8B71BD}" dt="2020-07-31T10:27:56.024" v="33" actId="20577"/>
          <ac:spMkLst>
            <pc:docMk/>
            <pc:sldMk cId="1033064147" sldId="281"/>
            <ac:spMk id="4" creationId="{D84CF666-5E99-4897-A174-05F2D04C0C7E}"/>
          </ac:spMkLst>
        </pc:spChg>
        <pc:spChg chg="mod">
          <ac:chgData name="Guest User" userId="S::urn:spo:anon#5a3ca72c122fbcaa3e025a5b76ecbf9471113605ba0e349e023af480d8e8db02::" providerId="AD" clId="Web-{3D5EAD05-05C1-FE1D-090B-56386C8B71BD}" dt="2020-07-31T10:28:33.902" v="40" actId="14100"/>
          <ac:spMkLst>
            <pc:docMk/>
            <pc:sldMk cId="1033064147" sldId="281"/>
            <ac:spMk id="5" creationId="{EF24BB33-F7BB-45B7-B8B4-47200F4CE6B5}"/>
          </ac:spMkLst>
        </pc:spChg>
      </pc:sldChg>
      <pc:sldChg chg="modSp">
        <pc:chgData name="Guest User" userId="S::urn:spo:anon#5a3ca72c122fbcaa3e025a5b76ecbf9471113605ba0e349e023af480d8e8db02::" providerId="AD" clId="Web-{3D5EAD05-05C1-FE1D-090B-56386C8B71BD}" dt="2020-07-31T10:32:36.779" v="74" actId="20577"/>
        <pc:sldMkLst>
          <pc:docMk/>
          <pc:sldMk cId="1862674152" sldId="283"/>
        </pc:sldMkLst>
        <pc:spChg chg="mod">
          <ac:chgData name="Guest User" userId="S::urn:spo:anon#5a3ca72c122fbcaa3e025a5b76ecbf9471113605ba0e349e023af480d8e8db02::" providerId="AD" clId="Web-{3D5EAD05-05C1-FE1D-090B-56386C8B71BD}" dt="2020-07-31T10:32:36.779" v="74" actId="20577"/>
          <ac:spMkLst>
            <pc:docMk/>
            <pc:sldMk cId="1862674152" sldId="283"/>
            <ac:spMk id="2" creationId="{2F0F9BCD-C067-4261-B01C-61CF91E872AA}"/>
          </ac:spMkLst>
        </pc:spChg>
        <pc:spChg chg="mod">
          <ac:chgData name="Guest User" userId="S::urn:spo:anon#5a3ca72c122fbcaa3e025a5b76ecbf9471113605ba0e349e023af480d8e8db02::" providerId="AD" clId="Web-{3D5EAD05-05C1-FE1D-090B-56386C8B71BD}" dt="2020-07-31T10:32:19.840" v="71" actId="1076"/>
          <ac:spMkLst>
            <pc:docMk/>
            <pc:sldMk cId="1862674152" sldId="283"/>
            <ac:spMk id="3" creationId="{B41209DC-5960-43E7-BE50-FB772275F8B8}"/>
          </ac:spMkLst>
        </pc:spChg>
      </pc:sldChg>
      <pc:sldChg chg="modSp">
        <pc:chgData name="Guest User" userId="S::urn:spo:anon#5a3ca72c122fbcaa3e025a5b76ecbf9471113605ba0e349e023af480d8e8db02::" providerId="AD" clId="Web-{3D5EAD05-05C1-FE1D-090B-56386C8B71BD}" dt="2020-07-31T10:34:08.004" v="83" actId="20577"/>
        <pc:sldMkLst>
          <pc:docMk/>
          <pc:sldMk cId="3580165648" sldId="284"/>
        </pc:sldMkLst>
        <pc:spChg chg="mod">
          <ac:chgData name="Guest User" userId="S::urn:spo:anon#5a3ca72c122fbcaa3e025a5b76ecbf9471113605ba0e349e023af480d8e8db02::" providerId="AD" clId="Web-{3D5EAD05-05C1-FE1D-090B-56386C8B71BD}" dt="2020-07-31T10:34:08.004" v="83" actId="20577"/>
          <ac:spMkLst>
            <pc:docMk/>
            <pc:sldMk cId="3580165648" sldId="284"/>
            <ac:spMk id="2" creationId="{E940C621-81E5-4DE4-B05A-D1167BC2382E}"/>
          </ac:spMkLst>
        </pc:spChg>
      </pc:sldChg>
    </pc:docChg>
  </pc:docChgLst>
  <pc:docChgLst>
    <pc:chgData name="Danielle Williams" userId="2ffd8f61-7b6f-4050-b155-8688edf94325" providerId="ADAL" clId="{794C5237-1630-114C-9405-5E2EC7839E86}"/>
    <pc:docChg chg="modSld modMainMaster">
      <pc:chgData name="Danielle Williams" userId="2ffd8f61-7b6f-4050-b155-8688edf94325" providerId="ADAL" clId="{794C5237-1630-114C-9405-5E2EC7839E86}" dt="2020-04-08T15:24:17.012" v="24" actId="167"/>
      <pc:docMkLst>
        <pc:docMk/>
      </pc:docMkLst>
      <pc:sldChg chg="addSp modSp">
        <pc:chgData name="Danielle Williams" userId="2ffd8f61-7b6f-4050-b155-8688edf94325" providerId="ADAL" clId="{794C5237-1630-114C-9405-5E2EC7839E86}" dt="2020-04-08T15:24:17.012" v="24" actId="167"/>
        <pc:sldMkLst>
          <pc:docMk/>
          <pc:sldMk cId="2151958032" sldId="261"/>
        </pc:sldMkLst>
        <pc:spChg chg="add mod">
          <ac:chgData name="Danielle Williams" userId="2ffd8f61-7b6f-4050-b155-8688edf94325" providerId="ADAL" clId="{794C5237-1630-114C-9405-5E2EC7839E86}" dt="2020-04-08T15:24:17.012" v="24" actId="167"/>
          <ac:spMkLst>
            <pc:docMk/>
            <pc:sldMk cId="2151958032" sldId="261"/>
            <ac:spMk id="4" creationId="{63BB3B3C-656D-D842-B226-3793D4F8BD5F}"/>
          </ac:spMkLst>
        </pc:spChg>
      </pc:sldChg>
      <pc:sldChg chg="addSp modSp">
        <pc:chgData name="Danielle Williams" userId="2ffd8f61-7b6f-4050-b155-8688edf94325" providerId="ADAL" clId="{794C5237-1630-114C-9405-5E2EC7839E86}" dt="2020-04-08T15:23:50.353" v="14" actId="1076"/>
        <pc:sldMkLst>
          <pc:docMk/>
          <pc:sldMk cId="1517629970" sldId="274"/>
        </pc:sldMkLst>
        <pc:spChg chg="mod">
          <ac:chgData name="Danielle Williams" userId="2ffd8f61-7b6f-4050-b155-8688edf94325" providerId="ADAL" clId="{794C5237-1630-114C-9405-5E2EC7839E86}" dt="2020-04-08T15:23:50.353" v="14" actId="1076"/>
          <ac:spMkLst>
            <pc:docMk/>
            <pc:sldMk cId="1517629970" sldId="274"/>
            <ac:spMk id="2" creationId="{3F18A597-7DFA-4A17-B06C-BB530668C82A}"/>
          </ac:spMkLst>
        </pc:spChg>
        <pc:spChg chg="mod">
          <ac:chgData name="Danielle Williams" userId="2ffd8f61-7b6f-4050-b155-8688edf94325" providerId="ADAL" clId="{794C5237-1630-114C-9405-5E2EC7839E86}" dt="2020-04-08T15:23:47.600" v="13" actId="1036"/>
          <ac:spMkLst>
            <pc:docMk/>
            <pc:sldMk cId="1517629970" sldId="274"/>
            <ac:spMk id="3" creationId="{3B1EB261-66C1-4D9D-A137-212F99985D55}"/>
          </ac:spMkLst>
        </pc:spChg>
        <pc:spChg chg="add mod">
          <ac:chgData name="Danielle Williams" userId="2ffd8f61-7b6f-4050-b155-8688edf94325" providerId="ADAL" clId="{794C5237-1630-114C-9405-5E2EC7839E86}" dt="2020-04-08T15:23:24.239" v="2" actId="167"/>
          <ac:spMkLst>
            <pc:docMk/>
            <pc:sldMk cId="1517629970" sldId="274"/>
            <ac:spMk id="4" creationId="{C8EA97DA-7416-C246-958F-BFB514C641E8}"/>
          </ac:spMkLst>
        </pc:spChg>
      </pc:sldChg>
      <pc:sldChg chg="addSp modSp">
        <pc:chgData name="Danielle Williams" userId="2ffd8f61-7b6f-4050-b155-8688edf94325" providerId="ADAL" clId="{794C5237-1630-114C-9405-5E2EC7839E86}" dt="2020-04-08T15:24:04.431" v="16" actId="167"/>
        <pc:sldMkLst>
          <pc:docMk/>
          <pc:sldMk cId="1033064147" sldId="281"/>
        </pc:sldMkLst>
        <pc:spChg chg="add mod">
          <ac:chgData name="Danielle Williams" userId="2ffd8f61-7b6f-4050-b155-8688edf94325" providerId="ADAL" clId="{794C5237-1630-114C-9405-5E2EC7839E86}" dt="2020-04-08T15:24:04.431" v="16" actId="167"/>
          <ac:spMkLst>
            <pc:docMk/>
            <pc:sldMk cId="1033064147" sldId="281"/>
            <ac:spMk id="6" creationId="{19D265A2-C45E-0F42-B01B-0FD1658B0008}"/>
          </ac:spMkLst>
        </pc:spChg>
      </pc:sldChg>
      <pc:sldChg chg="modSp">
        <pc:chgData name="Danielle Williams" userId="2ffd8f61-7b6f-4050-b155-8688edf94325" providerId="ADAL" clId="{794C5237-1630-114C-9405-5E2EC7839E86}" dt="2020-04-08T15:24:12.836" v="22" actId="1035"/>
        <pc:sldMkLst>
          <pc:docMk/>
          <pc:sldMk cId="1862674152" sldId="283"/>
        </pc:sldMkLst>
        <pc:spChg chg="mod">
          <ac:chgData name="Danielle Williams" userId="2ffd8f61-7b6f-4050-b155-8688edf94325" providerId="ADAL" clId="{794C5237-1630-114C-9405-5E2EC7839E86}" dt="2020-04-08T15:24:12.836" v="22" actId="1035"/>
          <ac:spMkLst>
            <pc:docMk/>
            <pc:sldMk cId="1862674152" sldId="283"/>
            <ac:spMk id="4" creationId="{2779932D-4414-4519-8CC6-9E55FCA26A5C}"/>
          </ac:spMkLst>
        </pc:spChg>
      </pc:sldChg>
      <pc:sldMasterChg chg="addSp">
        <pc:chgData name="Danielle Williams" userId="2ffd8f61-7b6f-4050-b155-8688edf94325" providerId="ADAL" clId="{794C5237-1630-114C-9405-5E2EC7839E86}" dt="2020-04-08T15:17:22.159" v="0"/>
        <pc:sldMasterMkLst>
          <pc:docMk/>
          <pc:sldMasterMk cId="314805350" sldId="2147483660"/>
        </pc:sldMasterMkLst>
        <pc:picChg chg="add">
          <ac:chgData name="Danielle Williams" userId="2ffd8f61-7b6f-4050-b155-8688edf94325" providerId="ADAL" clId="{794C5237-1630-114C-9405-5E2EC7839E86}" dt="2020-04-08T15:17:22.159" v="0"/>
          <ac:picMkLst>
            <pc:docMk/>
            <pc:sldMasterMk cId="314805350" sldId="2147483660"/>
            <ac:picMk id="4" creationId="{D4D5072E-0775-FC44-93DA-3FA40951851C}"/>
          </ac:picMkLst>
        </pc:picChg>
      </pc:sldMasterChg>
    </pc:docChg>
  </pc:docChgLst>
  <pc:docChgLst>
    <pc:chgData name="Guest User" userId="S::urn:spo:anon#cb193492f284d83c85a66267a0f4d9096e50945cd2ffdbcb1e7acb5c0b8c0a4e::" providerId="AD" clId="Web-{DE830D96-B4EC-CC37-7697-52CB48833D21}"/>
    <pc:docChg chg="modSld">
      <pc:chgData name="Guest User" userId="S::urn:spo:anon#cb193492f284d83c85a66267a0f4d9096e50945cd2ffdbcb1e7acb5c0b8c0a4e::" providerId="AD" clId="Web-{DE830D96-B4EC-CC37-7697-52CB48833D21}" dt="2020-09-22T14:55:58.728" v="44" actId="20577"/>
      <pc:docMkLst>
        <pc:docMk/>
      </pc:docMkLst>
      <pc:sldChg chg="modSp">
        <pc:chgData name="Guest User" userId="S::urn:spo:anon#cb193492f284d83c85a66267a0f4d9096e50945cd2ffdbcb1e7acb5c0b8c0a4e::" providerId="AD" clId="Web-{DE830D96-B4EC-CC37-7697-52CB48833D21}" dt="2020-09-22T14:55:58.728" v="44" actId="20577"/>
        <pc:sldMkLst>
          <pc:docMk/>
          <pc:sldMk cId="2151958032" sldId="261"/>
        </pc:sldMkLst>
        <pc:spChg chg="mod">
          <ac:chgData name="Guest User" userId="S::urn:spo:anon#cb193492f284d83c85a66267a0f4d9096e50945cd2ffdbcb1e7acb5c0b8c0a4e::" providerId="AD" clId="Web-{DE830D96-B4EC-CC37-7697-52CB48833D21}" dt="2020-09-22T14:55:58.728" v="44" actId="20577"/>
          <ac:spMkLst>
            <pc:docMk/>
            <pc:sldMk cId="2151958032" sldId="261"/>
            <ac:spMk id="3" creationId="{61A80DAB-5456-4F8A-B809-60E0C6FD8A2E}"/>
          </ac:spMkLst>
        </pc:spChg>
      </pc:sldChg>
      <pc:sldChg chg="modSp">
        <pc:chgData name="Guest User" userId="S::urn:spo:anon#cb193492f284d83c85a66267a0f4d9096e50945cd2ffdbcb1e7acb5c0b8c0a4e::" providerId="AD" clId="Web-{DE830D96-B4EC-CC37-7697-52CB48833D21}" dt="2020-09-22T14:55:43.351" v="36" actId="20577"/>
        <pc:sldMkLst>
          <pc:docMk/>
          <pc:sldMk cId="4000667475" sldId="272"/>
        </pc:sldMkLst>
        <pc:spChg chg="mod">
          <ac:chgData name="Guest User" userId="S::urn:spo:anon#cb193492f284d83c85a66267a0f4d9096e50945cd2ffdbcb1e7acb5c0b8c0a4e::" providerId="AD" clId="Web-{DE830D96-B4EC-CC37-7697-52CB48833D21}" dt="2020-09-22T14:55:43.351" v="36" actId="20577"/>
          <ac:spMkLst>
            <pc:docMk/>
            <pc:sldMk cId="4000667475" sldId="272"/>
            <ac:spMk id="3" creationId="{704E7F6E-7C7B-469D-9BDC-18862E51C369}"/>
          </ac:spMkLst>
        </pc:spChg>
      </pc:sldChg>
    </pc:docChg>
  </pc:docChgLst>
  <pc:docChgLst>
    <pc:chgData name="Esyllt Crozier" userId="S::esyllt.crozier@socialcare.wales::39f2ed04-973e-4905-8568-3a54e8328bad" providerId="AD" clId="Web-{125D9030-C156-2092-6FC3-0BEBC6EC7E4F}"/>
    <pc:docChg chg="modSld">
      <pc:chgData name="Esyllt Crozier" userId="S::esyllt.crozier@socialcare.wales::39f2ed04-973e-4905-8568-3a54e8328bad" providerId="AD" clId="Web-{125D9030-C156-2092-6FC3-0BEBC6EC7E4F}" dt="2020-09-28T14:36:50.167" v="12" actId="20577"/>
      <pc:docMkLst>
        <pc:docMk/>
      </pc:docMkLst>
      <pc:sldChg chg="modSp">
        <pc:chgData name="Esyllt Crozier" userId="S::esyllt.crozier@socialcare.wales::39f2ed04-973e-4905-8568-3a54e8328bad" providerId="AD" clId="Web-{125D9030-C156-2092-6FC3-0BEBC6EC7E4F}" dt="2020-09-28T14:36:50.167" v="12" actId="20577"/>
        <pc:sldMkLst>
          <pc:docMk/>
          <pc:sldMk cId="1517629970" sldId="274"/>
        </pc:sldMkLst>
        <pc:spChg chg="mod">
          <ac:chgData name="Esyllt Crozier" userId="S::esyllt.crozier@socialcare.wales::39f2ed04-973e-4905-8568-3a54e8328bad" providerId="AD" clId="Web-{125D9030-C156-2092-6FC3-0BEBC6EC7E4F}" dt="2020-09-28T14:36:50.167" v="12" actId="20577"/>
          <ac:spMkLst>
            <pc:docMk/>
            <pc:sldMk cId="1517629970" sldId="274"/>
            <ac:spMk id="3" creationId="{3B1EB261-66C1-4D9D-A137-212F99985D55}"/>
          </ac:spMkLst>
        </pc:spChg>
      </pc:sldChg>
    </pc:docChg>
  </pc:docChgLst>
  <pc:docChgLst>
    <pc:chgData name="Esyllt Crozier" userId="S::esyllt.crozier@socialcare.wales::39f2ed04-973e-4905-8568-3a54e8328bad" providerId="AD" clId="Web-{049CC1AB-49E7-E118-0655-5B11D8FFD81F}"/>
    <pc:docChg chg="modSld">
      <pc:chgData name="Esyllt Crozier" userId="S::esyllt.crozier@socialcare.wales::39f2ed04-973e-4905-8568-3a54e8328bad" providerId="AD" clId="Web-{049CC1AB-49E7-E118-0655-5B11D8FFD81F}" dt="2020-09-24T11:33:13.113" v="27" actId="20577"/>
      <pc:docMkLst>
        <pc:docMk/>
      </pc:docMkLst>
      <pc:sldChg chg="modSp">
        <pc:chgData name="Esyllt Crozier" userId="S::esyllt.crozier@socialcare.wales::39f2ed04-973e-4905-8568-3a54e8328bad" providerId="AD" clId="Web-{049CC1AB-49E7-E118-0655-5B11D8FFD81F}" dt="2020-09-24T11:33:13.113" v="27" actId="20577"/>
        <pc:sldMkLst>
          <pc:docMk/>
          <pc:sldMk cId="2151958032" sldId="261"/>
        </pc:sldMkLst>
        <pc:spChg chg="mod">
          <ac:chgData name="Esyllt Crozier" userId="S::esyllt.crozier@socialcare.wales::39f2ed04-973e-4905-8568-3a54e8328bad" providerId="AD" clId="Web-{049CC1AB-49E7-E118-0655-5B11D8FFD81F}" dt="2020-09-24T11:33:13.113" v="27" actId="20577"/>
          <ac:spMkLst>
            <pc:docMk/>
            <pc:sldMk cId="2151958032" sldId="261"/>
            <ac:spMk id="3" creationId="{61A80DAB-5456-4F8A-B809-60E0C6FD8A2E}"/>
          </ac:spMkLst>
        </pc:spChg>
      </pc:sldChg>
      <pc:sldChg chg="modSp">
        <pc:chgData name="Esyllt Crozier" userId="S::esyllt.crozier@socialcare.wales::39f2ed04-973e-4905-8568-3a54e8328bad" providerId="AD" clId="Web-{049CC1AB-49E7-E118-0655-5B11D8FFD81F}" dt="2020-09-24T11:32:07.066" v="19" actId="20577"/>
        <pc:sldMkLst>
          <pc:docMk/>
          <pc:sldMk cId="4000667475" sldId="272"/>
        </pc:sldMkLst>
        <pc:spChg chg="mod">
          <ac:chgData name="Esyllt Crozier" userId="S::esyllt.crozier@socialcare.wales::39f2ed04-973e-4905-8568-3a54e8328bad" providerId="AD" clId="Web-{049CC1AB-49E7-E118-0655-5B11D8FFD81F}" dt="2020-09-24T11:32:07.066" v="19" actId="20577"/>
          <ac:spMkLst>
            <pc:docMk/>
            <pc:sldMk cId="4000667475" sldId="272"/>
            <ac:spMk id="3" creationId="{704E7F6E-7C7B-469D-9BDC-18862E51C36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C8413E-4B8A-4399-9BC0-5E91608AB980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B898E2-43AA-4F53-B18E-E9F0C3C10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3867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B898E2-43AA-4F53-B18E-E9F0C3C1044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60737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B898E2-43AA-4F53-B18E-E9F0C3C10440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97818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B898E2-43AA-4F53-B18E-E9F0C3C10440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5099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B898E2-43AA-4F53-B18E-E9F0C3C10440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4446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89401D-CD0B-4D38-9869-9609A64DA9D4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9600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89401D-CD0B-4D38-9869-9609A64DA9D4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9110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89401D-CD0B-4D38-9869-9609A64DA9D4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293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gofal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B898E2-43AA-4F53-B18E-E9F0C3C1044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04354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B898E2-43AA-4F53-B18E-E9F0C3C1044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23404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89401D-CD0B-4D38-9869-9609A64DA9D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94128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B898E2-43AA-4F53-B18E-E9F0C3C1044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9793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B898E2-43AA-4F53-B18E-E9F0C3C1044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06016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B898E2-43AA-4F53-B18E-E9F0C3C10440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2111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B898E2-43AA-4F53-B18E-E9F0C3C10440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99940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B898E2-43AA-4F53-B18E-E9F0C3C10440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585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A7AB6-751E-4502-900A-EC2A5775D9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98D9E0-8FD4-4D64-A440-2FEAB79799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800A707-A166-4C56-A533-0D614B94350C}"/>
              </a:ext>
            </a:extLst>
          </p:cNvPr>
          <p:cNvCxnSpPr/>
          <p:nvPr/>
        </p:nvCxnSpPr>
        <p:spPr>
          <a:xfrm>
            <a:off x="1524000" y="3509963"/>
            <a:ext cx="9144000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6048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EB437-72C7-4938-B2E2-475B91C4E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B30B37-2FC3-40F5-AF8D-CBE742D50E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4731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14E9BD-AFAB-4D58-B2AD-9644C6026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01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A9793B-625F-4107-A07E-C65C38E17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209964"/>
            <a:ext cx="10515600" cy="4966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4" name="Picture 3" descr="Logo Gweithdrefnau Diogelu Cymru&#10;Wales Safeguarding Procedures logo">
            <a:extLst>
              <a:ext uri="{FF2B5EF4-FFF2-40B4-BE49-F238E27FC236}">
                <a16:creationId xmlns:a16="http://schemas.microsoft.com/office/drawing/2014/main" id="{D4D5072E-0775-FC44-93DA-3FA40951851C}"/>
              </a:ext>
            </a:extLst>
          </p:cNvPr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460" y="5812697"/>
            <a:ext cx="3525080" cy="930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05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6AE4A-9934-4A5E-841E-3F094F8D03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Dull </a:t>
            </a:r>
            <a:r>
              <a:rPr lang="en-GB" dirty="0" err="1"/>
              <a:t>sy’n</a:t>
            </a:r>
            <a:r>
              <a:rPr lang="en-GB" dirty="0"/>
              <a:t> </a:t>
            </a:r>
            <a:r>
              <a:rPr lang="en-GB" dirty="0" err="1"/>
              <a:t>canolbwyntio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y </a:t>
            </a:r>
            <a:r>
              <a:rPr lang="en-GB" dirty="0" err="1"/>
              <a:t>plentyn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D5632B-8155-4D71-91E1-92BCC781CB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9381" y="3602038"/>
            <a:ext cx="11737571" cy="1655762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sz="2800" dirty="0"/>
              <a:t>“</a:t>
            </a:r>
            <a:r>
              <a:rPr lang="en-GB" sz="2800" dirty="0" err="1"/>
              <a:t>Conglfaen</a:t>
            </a:r>
            <a:r>
              <a:rPr lang="en-GB" sz="2800" dirty="0"/>
              <a:t> </a:t>
            </a:r>
            <a:r>
              <a:rPr lang="en-GB" sz="2800" dirty="0" err="1"/>
              <a:t>ymyrraeth</a:t>
            </a:r>
            <a:r>
              <a:rPr lang="en-GB" sz="2800" dirty="0"/>
              <a:t> a </a:t>
            </a:r>
            <a:r>
              <a:rPr lang="en-GB" sz="2800" dirty="0" err="1"/>
              <a:t>chymorth</a:t>
            </a:r>
            <a:r>
              <a:rPr lang="en-GB" sz="2800" dirty="0"/>
              <a:t> </a:t>
            </a:r>
            <a:r>
              <a:rPr lang="en-GB" sz="2800" dirty="0" err="1"/>
              <a:t>effeithiol</a:t>
            </a:r>
            <a:r>
              <a:rPr lang="en-GB" sz="2800" dirty="0"/>
              <a:t>.”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53746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F9BCD-C067-4261-B01C-61CF91E87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0823"/>
            <a:ext cx="11353800" cy="660111"/>
          </a:xfrm>
        </p:spPr>
        <p:txBody>
          <a:bodyPr/>
          <a:lstStyle/>
          <a:p>
            <a:r>
              <a:rPr lang="en-GB" sz="4800" dirty="0"/>
              <a:t>Sut </a:t>
            </a:r>
            <a:r>
              <a:rPr lang="en-GB" sz="4800" dirty="0" err="1"/>
              <a:t>i</a:t>
            </a:r>
            <a:r>
              <a:rPr lang="en-GB" sz="4800" dirty="0"/>
              <a:t> </a:t>
            </a:r>
            <a:r>
              <a:rPr lang="en-GB" sz="4800" dirty="0" err="1"/>
              <a:t>ddefnyddio</a:t>
            </a:r>
            <a:r>
              <a:rPr lang="en-GB" sz="4800" dirty="0"/>
              <a:t> dull </a:t>
            </a:r>
            <a:r>
              <a:rPr lang="en-GB" sz="4800" dirty="0" err="1"/>
              <a:t>sy’n</a:t>
            </a:r>
            <a:r>
              <a:rPr lang="en-GB" sz="4800" dirty="0"/>
              <a:t> </a:t>
            </a:r>
            <a:r>
              <a:rPr lang="en-GB" sz="4800" dirty="0" err="1"/>
              <a:t>canolbwyntio</a:t>
            </a:r>
            <a:br>
              <a:rPr lang="en-GB" sz="4800" dirty="0"/>
            </a:br>
            <a:r>
              <a:rPr lang="en-GB" sz="4800" dirty="0" err="1"/>
              <a:t>ar</a:t>
            </a:r>
            <a:r>
              <a:rPr lang="en-GB" sz="4800" dirty="0"/>
              <a:t> y </a:t>
            </a:r>
            <a:r>
              <a:rPr lang="en-GB" sz="4800" dirty="0" err="1"/>
              <a:t>plentyn</a:t>
            </a:r>
            <a:endParaRPr lang="en-GB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209DC-5960-43E7-BE50-FB772275F8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44524"/>
            <a:ext cx="10515600" cy="187330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GB" sz="4000" dirty="0" err="1">
                <a:solidFill>
                  <a:schemeClr val="accent3"/>
                </a:solidFill>
              </a:rPr>
              <a:t>Gweld</a:t>
            </a:r>
            <a:r>
              <a:rPr lang="en-GB" sz="4000" dirty="0">
                <a:solidFill>
                  <a:schemeClr val="accent3"/>
                </a:solidFill>
              </a:rPr>
              <a:t> y </a:t>
            </a:r>
            <a:r>
              <a:rPr lang="en-GB" sz="4000" dirty="0" err="1">
                <a:solidFill>
                  <a:schemeClr val="accent3"/>
                </a:solidFill>
              </a:rPr>
              <a:t>plentyn</a:t>
            </a:r>
            <a:r>
              <a:rPr lang="en-GB" sz="4000" dirty="0">
                <a:solidFill>
                  <a:schemeClr val="accent3"/>
                </a:solidFill>
              </a:rPr>
              <a:t> a </a:t>
            </a:r>
            <a:r>
              <a:rPr lang="en-GB" sz="4000" dirty="0" err="1">
                <a:solidFill>
                  <a:schemeClr val="accent3"/>
                </a:solidFill>
              </a:rPr>
              <a:t>siarad</a:t>
            </a:r>
            <a:r>
              <a:rPr lang="en-GB" sz="4000" dirty="0">
                <a:solidFill>
                  <a:schemeClr val="accent3"/>
                </a:solidFill>
              </a:rPr>
              <a:t> ag </a:t>
            </a:r>
            <a:r>
              <a:rPr lang="en-GB" sz="4000" dirty="0" err="1">
                <a:solidFill>
                  <a:schemeClr val="accent3"/>
                </a:solidFill>
              </a:rPr>
              <a:t>ef</a:t>
            </a:r>
            <a:endParaRPr lang="en-GB" sz="4000" dirty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en-GB" sz="3200" dirty="0">
                <a:solidFill>
                  <a:schemeClr val="tx1"/>
                </a:solidFill>
              </a:rPr>
              <a:t>Nod – </a:t>
            </a:r>
            <a:r>
              <a:rPr lang="en-GB" sz="3200" dirty="0" err="1">
                <a:solidFill>
                  <a:schemeClr val="tx1"/>
                </a:solidFill>
              </a:rPr>
              <a:t>ennyn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ymddiriedaeth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er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mwyn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i’r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plentyn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fod</a:t>
            </a:r>
            <a:r>
              <a:rPr lang="en-GB" sz="3200" dirty="0">
                <a:solidFill>
                  <a:schemeClr val="tx1"/>
                </a:solidFill>
              </a:rPr>
              <a:t> yn </a:t>
            </a:r>
            <a:r>
              <a:rPr lang="en-GB" sz="3200" dirty="0" err="1">
                <a:solidFill>
                  <a:schemeClr val="tx1"/>
                </a:solidFill>
              </a:rPr>
              <a:t>agored</a:t>
            </a:r>
            <a:r>
              <a:rPr lang="en-GB" sz="3200" dirty="0">
                <a:solidFill>
                  <a:schemeClr val="tx1"/>
                </a:solidFill>
              </a:rPr>
              <a:t> a </a:t>
            </a:r>
            <a:r>
              <a:rPr lang="en-GB" sz="3200" dirty="0" err="1">
                <a:solidFill>
                  <a:schemeClr val="tx1"/>
                </a:solidFill>
              </a:rPr>
              <a:t>gonest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779932D-4414-4519-8CC6-9E55FCA26A5C}"/>
              </a:ext>
            </a:extLst>
          </p:cNvPr>
          <p:cNvSpPr txBox="1">
            <a:spLocks/>
          </p:cNvSpPr>
          <p:nvPr/>
        </p:nvSpPr>
        <p:spPr>
          <a:xfrm>
            <a:off x="838200" y="3959458"/>
            <a:ext cx="10515600" cy="14212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000" dirty="0" err="1">
                <a:solidFill>
                  <a:schemeClr val="accent3"/>
                </a:solidFill>
              </a:rPr>
              <a:t>Deall</a:t>
            </a:r>
            <a:r>
              <a:rPr lang="en-US" sz="4000" dirty="0">
                <a:solidFill>
                  <a:schemeClr val="accent3"/>
                </a:solidFill>
              </a:rPr>
              <a:t> </a:t>
            </a:r>
            <a:r>
              <a:rPr lang="en-US" sz="4000" dirty="0" err="1">
                <a:solidFill>
                  <a:schemeClr val="accent3"/>
                </a:solidFill>
              </a:rPr>
              <a:t>ei</a:t>
            </a:r>
            <a:r>
              <a:rPr lang="en-US" sz="4000" dirty="0">
                <a:solidFill>
                  <a:schemeClr val="accent3"/>
                </a:solidFill>
              </a:rPr>
              <a:t> </a:t>
            </a:r>
            <a:r>
              <a:rPr lang="en-US" sz="4000" dirty="0" err="1">
                <a:solidFill>
                  <a:schemeClr val="accent3"/>
                </a:solidFill>
              </a:rPr>
              <a:t>brofiad</a:t>
            </a:r>
            <a:r>
              <a:rPr lang="en-US" sz="4000" dirty="0">
                <a:solidFill>
                  <a:schemeClr val="accent3"/>
                </a:solidFill>
              </a:rPr>
              <a:t> o </a:t>
            </a:r>
            <a:r>
              <a:rPr lang="en-US" sz="4000" dirty="0" err="1">
                <a:solidFill>
                  <a:schemeClr val="accent3"/>
                </a:solidFill>
              </a:rPr>
              <a:t>fywyd</a:t>
            </a:r>
            <a:r>
              <a:rPr lang="en-US" sz="4000" dirty="0">
                <a:solidFill>
                  <a:schemeClr val="accent3"/>
                </a:solidFill>
              </a:rPr>
              <a:t> </a:t>
            </a:r>
            <a:r>
              <a:rPr lang="en-US" sz="4000" dirty="0" err="1">
                <a:solidFill>
                  <a:schemeClr val="accent3"/>
                </a:solidFill>
              </a:rPr>
              <a:t>dyddiol</a:t>
            </a:r>
            <a:endParaRPr lang="en-US" sz="4000" dirty="0">
              <a:solidFill>
                <a:schemeClr val="accent3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200" dirty="0">
                <a:solidFill>
                  <a:schemeClr val="tx1"/>
                </a:solidFill>
              </a:rPr>
              <a:t>Nod – </a:t>
            </a:r>
            <a:r>
              <a:rPr lang="en-US" sz="3200" dirty="0" err="1">
                <a:solidFill>
                  <a:schemeClr val="tx1"/>
                </a:solidFill>
              </a:rPr>
              <a:t>deall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diwrnod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arferol</a:t>
            </a:r>
            <a:r>
              <a:rPr lang="en-US" sz="3200" dirty="0">
                <a:solidFill>
                  <a:schemeClr val="tx1"/>
                </a:solidFill>
              </a:rPr>
              <a:t> y </a:t>
            </a:r>
            <a:r>
              <a:rPr lang="en-US" sz="3200" dirty="0" err="1">
                <a:solidFill>
                  <a:schemeClr val="tx1"/>
                </a:solidFill>
              </a:rPr>
              <a:t>plentyn</a:t>
            </a:r>
            <a:endParaRPr lang="en-GB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354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F9BCD-C067-4261-B01C-61CF91E87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0182"/>
            <a:ext cx="11353800" cy="660111"/>
          </a:xfrm>
        </p:spPr>
        <p:txBody>
          <a:bodyPr/>
          <a:lstStyle/>
          <a:p>
            <a:r>
              <a:rPr lang="en-GB" sz="4800" dirty="0"/>
              <a:t>Sut </a:t>
            </a:r>
            <a:r>
              <a:rPr lang="en-GB" sz="4800" dirty="0" err="1"/>
              <a:t>i</a:t>
            </a:r>
            <a:r>
              <a:rPr lang="en-GB" sz="4800" dirty="0"/>
              <a:t> </a:t>
            </a:r>
            <a:r>
              <a:rPr lang="en-GB" sz="4800" dirty="0" err="1"/>
              <a:t>ddefnyddio</a:t>
            </a:r>
            <a:r>
              <a:rPr lang="en-GB" sz="4800" dirty="0"/>
              <a:t> dull </a:t>
            </a:r>
            <a:r>
              <a:rPr lang="en-GB" sz="4800" dirty="0" err="1"/>
              <a:t>sy’n</a:t>
            </a:r>
            <a:r>
              <a:rPr lang="en-GB" sz="4800" dirty="0"/>
              <a:t> </a:t>
            </a:r>
            <a:r>
              <a:rPr lang="en-GB" sz="4800" dirty="0" err="1"/>
              <a:t>canolbwyntio</a:t>
            </a:r>
            <a:r>
              <a:rPr lang="en-GB" sz="4800" dirty="0"/>
              <a:t> </a:t>
            </a:r>
            <a:br>
              <a:rPr lang="en-GB" sz="4800" dirty="0"/>
            </a:br>
            <a:r>
              <a:rPr lang="en-GB" sz="4800" dirty="0" err="1"/>
              <a:t>ar</a:t>
            </a:r>
            <a:r>
              <a:rPr lang="en-GB" sz="4800" dirty="0"/>
              <a:t> y </a:t>
            </a:r>
            <a:r>
              <a:rPr lang="en-GB" sz="4800" dirty="0" err="1"/>
              <a:t>plentyn</a:t>
            </a:r>
            <a:endParaRPr lang="en-GB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209DC-5960-43E7-BE50-FB772275F8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0751"/>
            <a:ext cx="10515600" cy="187330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4000" dirty="0" err="1">
                <a:solidFill>
                  <a:schemeClr val="accent3"/>
                </a:solidFill>
              </a:rPr>
              <a:t>Darganfod</a:t>
            </a:r>
            <a:r>
              <a:rPr lang="en-US" sz="4000" dirty="0">
                <a:solidFill>
                  <a:schemeClr val="accent3"/>
                </a:solidFill>
              </a:rPr>
              <a:t> </a:t>
            </a:r>
            <a:r>
              <a:rPr lang="en-US" sz="4000" dirty="0" err="1">
                <a:solidFill>
                  <a:schemeClr val="accent3"/>
                </a:solidFill>
              </a:rPr>
              <a:t>beth</a:t>
            </a:r>
            <a:r>
              <a:rPr lang="en-US" sz="4000" dirty="0">
                <a:solidFill>
                  <a:schemeClr val="accent3"/>
                </a:solidFill>
              </a:rPr>
              <a:t> </a:t>
            </a:r>
            <a:r>
              <a:rPr lang="en-US" sz="4000" dirty="0" err="1">
                <a:solidFill>
                  <a:schemeClr val="accent3"/>
                </a:solidFill>
              </a:rPr>
              <a:t>fyddai’r</a:t>
            </a:r>
            <a:r>
              <a:rPr lang="en-US" sz="4000" dirty="0">
                <a:solidFill>
                  <a:schemeClr val="accent3"/>
                </a:solidFill>
              </a:rPr>
              <a:t> </a:t>
            </a:r>
            <a:r>
              <a:rPr lang="en-US" sz="4000" dirty="0" err="1">
                <a:solidFill>
                  <a:schemeClr val="accent3"/>
                </a:solidFill>
              </a:rPr>
              <a:t>plentyn</a:t>
            </a:r>
            <a:r>
              <a:rPr lang="en-US" sz="4000" dirty="0">
                <a:solidFill>
                  <a:schemeClr val="accent3"/>
                </a:solidFill>
              </a:rPr>
              <a:t> </a:t>
            </a:r>
            <a:r>
              <a:rPr lang="en-US" sz="4000" dirty="0" err="1">
                <a:solidFill>
                  <a:schemeClr val="accent3"/>
                </a:solidFill>
              </a:rPr>
              <a:t>yn</a:t>
            </a:r>
            <a:r>
              <a:rPr lang="en-US" sz="4000" dirty="0">
                <a:solidFill>
                  <a:schemeClr val="accent3"/>
                </a:solidFill>
              </a:rPr>
              <a:t> </a:t>
            </a:r>
            <a:r>
              <a:rPr lang="en-US" sz="4000" dirty="0" err="1">
                <a:solidFill>
                  <a:schemeClr val="accent3"/>
                </a:solidFill>
              </a:rPr>
              <a:t>hoffi</a:t>
            </a:r>
            <a:r>
              <a:rPr lang="en-US" sz="4000" dirty="0">
                <a:solidFill>
                  <a:schemeClr val="accent3"/>
                </a:solidFill>
              </a:rPr>
              <a:t> </a:t>
            </a:r>
            <a:r>
              <a:rPr lang="en-US" sz="4000" dirty="0" err="1">
                <a:solidFill>
                  <a:schemeClr val="accent3"/>
                </a:solidFill>
              </a:rPr>
              <a:t>ei</a:t>
            </a:r>
            <a:r>
              <a:rPr lang="en-US" sz="4000" dirty="0">
                <a:solidFill>
                  <a:schemeClr val="accent3"/>
                </a:solidFill>
              </a:rPr>
              <a:t> weld yn newid yn </a:t>
            </a:r>
            <a:r>
              <a:rPr lang="en-US" sz="4000" dirty="0" err="1">
                <a:solidFill>
                  <a:schemeClr val="accent3"/>
                </a:solidFill>
              </a:rPr>
              <a:t>eu</a:t>
            </a:r>
            <a:r>
              <a:rPr lang="en-US" sz="4000" dirty="0">
                <a:solidFill>
                  <a:schemeClr val="accent3"/>
                </a:solidFill>
              </a:rPr>
              <a:t> </a:t>
            </a:r>
            <a:r>
              <a:rPr lang="en-US" sz="4000" dirty="0" err="1">
                <a:solidFill>
                  <a:schemeClr val="accent3"/>
                </a:solidFill>
              </a:rPr>
              <a:t>bywydau</a:t>
            </a:r>
            <a:r>
              <a:rPr lang="en-US" sz="4000" dirty="0">
                <a:solidFill>
                  <a:schemeClr val="accent3"/>
                </a:solidFill>
              </a:rPr>
              <a:t> </a:t>
            </a:r>
            <a:r>
              <a:rPr lang="en-US" sz="4000" dirty="0" err="1">
                <a:solidFill>
                  <a:schemeClr val="accent3"/>
                </a:solidFill>
              </a:rPr>
              <a:t>dyddiol</a:t>
            </a:r>
            <a:br>
              <a:rPr lang="en-US" sz="4000" dirty="0">
                <a:solidFill>
                  <a:schemeClr val="accent3"/>
                </a:solidFill>
              </a:rPr>
            </a:br>
            <a:r>
              <a:rPr lang="en-GB" sz="3200" dirty="0">
                <a:solidFill>
                  <a:schemeClr val="tx1"/>
                </a:solidFill>
              </a:rPr>
              <a:t>Nod – </a:t>
            </a:r>
            <a:r>
              <a:rPr lang="en-GB" sz="3200" dirty="0" err="1">
                <a:solidFill>
                  <a:schemeClr val="tx1"/>
                </a:solidFill>
              </a:rPr>
              <a:t>deall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beth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mae’r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plentyn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ei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eisiau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fel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canlyniad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779932D-4414-4519-8CC6-9E55FCA26A5C}"/>
              </a:ext>
            </a:extLst>
          </p:cNvPr>
          <p:cNvSpPr txBox="1">
            <a:spLocks/>
          </p:cNvSpPr>
          <p:nvPr/>
        </p:nvSpPr>
        <p:spPr>
          <a:xfrm>
            <a:off x="838200" y="3872372"/>
            <a:ext cx="10515600" cy="22823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en-GB" sz="4000" dirty="0" err="1">
                <a:solidFill>
                  <a:schemeClr val="accent3"/>
                </a:solidFill>
              </a:rPr>
              <a:t>Rhoi</a:t>
            </a:r>
            <a:r>
              <a:rPr lang="en-GB" sz="4000" dirty="0">
                <a:solidFill>
                  <a:schemeClr val="accent3"/>
                </a:solidFill>
              </a:rPr>
              <a:t> </a:t>
            </a:r>
            <a:r>
              <a:rPr lang="en-GB" sz="4000" dirty="0" err="1">
                <a:solidFill>
                  <a:schemeClr val="accent3"/>
                </a:solidFill>
              </a:rPr>
              <a:t>buddiannau</a:t>
            </a:r>
            <a:r>
              <a:rPr lang="en-GB" sz="4000" dirty="0">
                <a:solidFill>
                  <a:schemeClr val="accent3"/>
                </a:solidFill>
              </a:rPr>
              <a:t> </a:t>
            </a:r>
            <a:r>
              <a:rPr lang="en-GB" sz="4000" dirty="0" err="1">
                <a:solidFill>
                  <a:schemeClr val="accent3"/>
                </a:solidFill>
              </a:rPr>
              <a:t>diogelu’r</a:t>
            </a:r>
            <a:r>
              <a:rPr lang="en-GB" sz="4000" dirty="0">
                <a:solidFill>
                  <a:schemeClr val="accent3"/>
                </a:solidFill>
              </a:rPr>
              <a:t> </a:t>
            </a:r>
            <a:r>
              <a:rPr lang="en-GB" sz="4000" dirty="0" err="1">
                <a:solidFill>
                  <a:schemeClr val="accent3"/>
                </a:solidFill>
              </a:rPr>
              <a:t>plentyn</a:t>
            </a:r>
            <a:r>
              <a:rPr lang="en-GB" sz="4000" dirty="0">
                <a:solidFill>
                  <a:schemeClr val="accent3"/>
                </a:solidFill>
              </a:rPr>
              <a:t> </a:t>
            </a:r>
            <a:r>
              <a:rPr lang="en-GB" sz="4000" dirty="0" err="1">
                <a:solidFill>
                  <a:schemeClr val="accent3"/>
                </a:solidFill>
              </a:rPr>
              <a:t>uwchlaw</a:t>
            </a:r>
            <a:r>
              <a:rPr lang="en-GB" sz="4000" dirty="0">
                <a:solidFill>
                  <a:schemeClr val="accent3"/>
                </a:solidFill>
              </a:rPr>
              <a:t> </a:t>
            </a:r>
            <a:r>
              <a:rPr lang="en-GB" sz="4000" dirty="0" err="1">
                <a:solidFill>
                  <a:schemeClr val="accent3"/>
                </a:solidFill>
              </a:rPr>
              <a:t>ei</a:t>
            </a:r>
            <a:r>
              <a:rPr lang="en-GB" sz="4000" dirty="0">
                <a:solidFill>
                  <a:schemeClr val="accent3"/>
                </a:solidFill>
              </a:rPr>
              <a:t> </a:t>
            </a:r>
            <a:r>
              <a:rPr lang="en-GB" sz="4000" dirty="0" err="1">
                <a:solidFill>
                  <a:schemeClr val="accent3"/>
                </a:solidFill>
              </a:rPr>
              <a:t>ddymuniadau</a:t>
            </a:r>
            <a:r>
              <a:rPr lang="en-GB" sz="4000" dirty="0">
                <a:solidFill>
                  <a:schemeClr val="accent3"/>
                </a:solidFill>
              </a:rPr>
              <a:t> pan </a:t>
            </a:r>
            <a:r>
              <a:rPr lang="en-GB" sz="4000" dirty="0" err="1">
                <a:solidFill>
                  <a:schemeClr val="accent3"/>
                </a:solidFill>
              </a:rPr>
              <a:t>fo</a:t>
            </a:r>
            <a:r>
              <a:rPr lang="en-GB" sz="4000" dirty="0">
                <a:solidFill>
                  <a:schemeClr val="accent3"/>
                </a:solidFill>
              </a:rPr>
              <a:t> </a:t>
            </a:r>
            <a:r>
              <a:rPr lang="en-GB" sz="4000" dirty="0" err="1">
                <a:solidFill>
                  <a:schemeClr val="accent3"/>
                </a:solidFill>
              </a:rPr>
              <a:t>angen</a:t>
            </a:r>
            <a:endParaRPr lang="en-GB" sz="4000" dirty="0">
              <a:solidFill>
                <a:schemeClr val="accent3"/>
              </a:solidFill>
            </a:endParaRPr>
          </a:p>
          <a:p>
            <a:pPr marL="0" lvl="0" indent="0">
              <a:buNone/>
            </a:pPr>
            <a:r>
              <a:rPr lang="en-GB" sz="3200" dirty="0">
                <a:solidFill>
                  <a:schemeClr val="tx1"/>
                </a:solidFill>
              </a:rPr>
              <a:t>Nod – </a:t>
            </a:r>
            <a:r>
              <a:rPr lang="en-GB" sz="3200" dirty="0" err="1">
                <a:solidFill>
                  <a:schemeClr val="tx1"/>
                </a:solidFill>
              </a:rPr>
              <a:t>sicrhau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beth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sydd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orau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ar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gyfer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llesiant</a:t>
            </a:r>
            <a:r>
              <a:rPr lang="en-GB" sz="3200" dirty="0">
                <a:solidFill>
                  <a:schemeClr val="tx1"/>
                </a:solidFill>
              </a:rPr>
              <a:t> y </a:t>
            </a:r>
            <a:r>
              <a:rPr lang="en-GB" sz="3200" dirty="0" err="1">
                <a:solidFill>
                  <a:schemeClr val="tx1"/>
                </a:solidFill>
              </a:rPr>
              <a:t>plentyn</a:t>
            </a:r>
            <a:endParaRPr lang="en-GB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674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6432B-D91F-4F03-AA71-93E9C33AE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Sut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ymgysylltu</a:t>
            </a:r>
            <a:r>
              <a:rPr lang="en-GB" dirty="0"/>
              <a:t> </a:t>
            </a:r>
            <a:r>
              <a:rPr lang="en-GB" dirty="0" err="1"/>
              <a:t>â’r</a:t>
            </a:r>
            <a:r>
              <a:rPr lang="en-GB" dirty="0"/>
              <a:t> </a:t>
            </a:r>
            <a:r>
              <a:rPr lang="en-GB" dirty="0" err="1"/>
              <a:t>teulu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80DAB-5456-4F8A-B809-60E0C6FD8A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7084"/>
            <a:ext cx="10515600" cy="4966999"/>
          </a:xfrm>
        </p:spPr>
        <p:txBody>
          <a:bodyPr vert="horz" lIns="91440" tIns="45720" rIns="91440" bIns="45720" rtlCol="0" anchor="t">
            <a:noAutofit/>
          </a:bodyPr>
          <a:lstStyle/>
          <a:p>
            <a:pPr lvl="0">
              <a:spcBef>
                <a:spcPts val="0"/>
              </a:spcBef>
              <a:spcAft>
                <a:spcPts val="2400"/>
              </a:spcAft>
            </a:pPr>
            <a:r>
              <a:rPr lang="cy-GB" sz="3200" dirty="0">
                <a:solidFill>
                  <a:schemeClr val="tx1"/>
                </a:solidFill>
              </a:rPr>
              <a:t>Ymgysylltu’n gynnar i feithrin perthynas llawn ymddiriedaeth</a:t>
            </a:r>
            <a:endParaRPr lang="en-US" sz="3200">
              <a:solidFill>
                <a:schemeClr val="tx1"/>
              </a:solidFill>
              <a:cs typeface="Arial"/>
            </a:endParaRPr>
          </a:p>
          <a:p>
            <a:pPr lvl="0">
              <a:spcBef>
                <a:spcPts val="0"/>
              </a:spcBef>
              <a:spcAft>
                <a:spcPts val="2400"/>
              </a:spcAft>
            </a:pPr>
            <a:r>
              <a:rPr lang="cy-GB" sz="3200" dirty="0">
                <a:solidFill>
                  <a:schemeClr val="tx1"/>
                </a:solidFill>
              </a:rPr>
              <a:t>Trafod ymyriadau posibl gyda’r teulu</a:t>
            </a:r>
            <a:endParaRPr lang="cy-GB" sz="3200">
              <a:solidFill>
                <a:schemeClr val="tx1"/>
              </a:solidFill>
              <a:cs typeface="Arial" panose="020B0604020202020204"/>
            </a:endParaRPr>
          </a:p>
          <a:p>
            <a:pPr lvl="0">
              <a:spcBef>
                <a:spcPts val="0"/>
              </a:spcBef>
              <a:spcAft>
                <a:spcPts val="2400"/>
              </a:spcAft>
            </a:pPr>
            <a:r>
              <a:rPr lang="cy-GB" sz="3200" dirty="0">
                <a:solidFill>
                  <a:schemeClr val="tx1"/>
                </a:solidFill>
              </a:rPr>
              <a:t>Eu hannog i ddatblygu eu datrysiadau eu hunain</a:t>
            </a:r>
            <a:endParaRPr lang="cy-GB" sz="3200">
              <a:solidFill>
                <a:schemeClr val="tx1"/>
              </a:solidFill>
              <a:cs typeface="Arial" panose="020B0604020202020204"/>
            </a:endParaRPr>
          </a:p>
          <a:p>
            <a:pPr lvl="0">
              <a:spcBef>
                <a:spcPts val="0"/>
              </a:spcBef>
              <a:spcAft>
                <a:spcPts val="2400"/>
              </a:spcAft>
            </a:pPr>
            <a:r>
              <a:rPr lang="cy-GB" sz="3200">
                <a:solidFill>
                  <a:schemeClr val="tx1"/>
                </a:solidFill>
              </a:rPr>
              <a:t>Cynnig cymorth mewn ffordd sy’n berthnasol iddyn </a:t>
            </a:r>
            <a:r>
              <a:rPr lang="cy-GB" sz="3200" dirty="0">
                <a:solidFill>
                  <a:schemeClr val="tx1"/>
                </a:solidFill>
              </a:rPr>
              <a:t>nhw</a:t>
            </a:r>
            <a:endParaRPr lang="cy-GB" sz="3200" dirty="0">
              <a:solidFill>
                <a:schemeClr val="tx1"/>
              </a:solidFill>
              <a:cs typeface="Arial" panose="020B0604020202020204"/>
            </a:endParaRPr>
          </a:p>
          <a:p>
            <a:pPr lvl="0">
              <a:spcBef>
                <a:spcPts val="0"/>
              </a:spcBef>
              <a:spcAft>
                <a:spcPts val="2400"/>
              </a:spcAft>
            </a:pPr>
            <a:r>
              <a:rPr lang="cy-GB" sz="3200" dirty="0">
                <a:solidFill>
                  <a:schemeClr val="tx1"/>
                </a:solidFill>
              </a:rPr>
              <a:t>Sicrhau eich bod yn cyfathrebu â nhw mewn ffordd glir a hygyrch</a:t>
            </a:r>
            <a:endParaRPr lang="cy-GB" sz="3200" dirty="0">
              <a:solidFill>
                <a:schemeClr val="tx1"/>
              </a:solidFill>
              <a:cs typeface="Arial" panose="020B0604020202020204"/>
            </a:endParaRPr>
          </a:p>
          <a:p>
            <a:pPr marL="0" indent="0">
              <a:buNone/>
            </a:pP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151958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0C621-81E5-4DE4-B05A-D1167BC23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8889"/>
            <a:ext cx="10515600" cy="660111"/>
          </a:xfrm>
        </p:spPr>
        <p:txBody>
          <a:bodyPr/>
          <a:lstStyle/>
          <a:p>
            <a:pPr algn="ctr"/>
            <a:r>
              <a:rPr lang="en-GB" dirty="0" err="1"/>
              <a:t>Gwybodaeth</a:t>
            </a:r>
            <a:r>
              <a:rPr lang="en-GB" dirty="0"/>
              <a:t> </a:t>
            </a:r>
            <a:r>
              <a:rPr lang="en-GB" dirty="0" err="1"/>
              <a:t>bellach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01656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96766-9620-4B39-AC0F-5AC9B4DEA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9696"/>
          </a:xfrm>
        </p:spPr>
        <p:txBody>
          <a:bodyPr/>
          <a:lstStyle/>
          <a:p>
            <a:r>
              <a:rPr lang="en-GB" dirty="0">
                <a:solidFill>
                  <a:schemeClr val="accent3"/>
                </a:solidFill>
              </a:rPr>
              <a:t>Beth </a:t>
            </a:r>
            <a:r>
              <a:rPr lang="en-GB" dirty="0" err="1">
                <a:solidFill>
                  <a:schemeClr val="accent3"/>
                </a:solidFill>
              </a:rPr>
              <a:t>yw</a:t>
            </a:r>
            <a:r>
              <a:rPr lang="en-GB" dirty="0">
                <a:solidFill>
                  <a:schemeClr val="accent3"/>
                </a:solidFill>
              </a:rPr>
              <a:t> </a:t>
            </a:r>
            <a:r>
              <a:rPr lang="en-GB" dirty="0" err="1">
                <a:solidFill>
                  <a:schemeClr val="accent3"/>
                </a:solidFill>
              </a:rPr>
              <a:t>urddas</a:t>
            </a:r>
            <a:r>
              <a:rPr lang="en-GB" dirty="0">
                <a:solidFill>
                  <a:schemeClr val="accent3"/>
                </a:solidFill>
              </a:rPr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E4195-534E-4392-99F6-24F1D80FC7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8829" y="1425982"/>
            <a:ext cx="10515600" cy="488222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cy-GB" sz="3600" b="1" dirty="0">
                <a:solidFill>
                  <a:schemeClr val="tx1"/>
                </a:solidFill>
              </a:rPr>
              <a:t>Urddas</a:t>
            </a:r>
            <a:r>
              <a:rPr lang="cy-GB" sz="3600" dirty="0">
                <a:solidFill>
                  <a:schemeClr val="tx1"/>
                </a:solidFill>
              </a:rPr>
              <a:t> yw:</a:t>
            </a:r>
            <a:endParaRPr lang="cy-GB" sz="3600">
              <a:solidFill>
                <a:schemeClr val="tx1"/>
              </a:solidFill>
              <a:cs typeface="Arial"/>
            </a:endParaRP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cy-GB" sz="3200" dirty="0">
                <a:solidFill>
                  <a:schemeClr val="tx1"/>
                </a:solidFill>
              </a:rPr>
              <a:t>gweld a thrin pob person fel </a:t>
            </a:r>
            <a:r>
              <a:rPr lang="cy-GB" sz="3200" b="1" dirty="0">
                <a:solidFill>
                  <a:schemeClr val="tx1"/>
                </a:solidFill>
              </a:rPr>
              <a:t>unigolyn unigryw  </a:t>
            </a:r>
            <a:endParaRPr lang="cy-GB" sz="3200" b="1">
              <a:solidFill>
                <a:schemeClr val="tx1"/>
              </a:solidFill>
              <a:cs typeface="Arial"/>
            </a:endParaRP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cy-GB" sz="3200" dirty="0">
                <a:solidFill>
                  <a:schemeClr val="tx1"/>
                </a:solidFill>
              </a:rPr>
              <a:t>parchu </a:t>
            </a:r>
            <a:r>
              <a:rPr lang="cy-GB" sz="3200" b="1" dirty="0">
                <a:solidFill>
                  <a:schemeClr val="tx1"/>
                </a:solidFill>
              </a:rPr>
              <a:t>barn, dewisiadau a phenderfyniadau </a:t>
            </a:r>
            <a:r>
              <a:rPr lang="cy-GB" sz="3200" dirty="0">
                <a:solidFill>
                  <a:schemeClr val="tx1"/>
                </a:solidFill>
              </a:rPr>
              <a:t>eraill </a:t>
            </a:r>
            <a:endParaRPr lang="cy-GB" sz="3200">
              <a:solidFill>
                <a:schemeClr val="tx1"/>
              </a:solidFill>
              <a:cs typeface="Arial"/>
            </a:endParaRP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cy-GB" sz="3200" b="1" dirty="0">
                <a:solidFill>
                  <a:schemeClr val="tx1"/>
                </a:solidFill>
              </a:rPr>
              <a:t>peidio â gwneud rhagdybiaethau </a:t>
            </a:r>
            <a:r>
              <a:rPr lang="cy-GB" sz="3200" dirty="0">
                <a:solidFill>
                  <a:schemeClr val="tx1"/>
                </a:solidFill>
              </a:rPr>
              <a:t>ynghylch sut mae pobl eisiau cael eu trin</a:t>
            </a:r>
            <a:endParaRPr lang="cy-GB" sz="3200">
              <a:solidFill>
                <a:schemeClr val="tx1"/>
              </a:solidFill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y-GB" sz="3200" dirty="0">
                <a:solidFill>
                  <a:schemeClr val="tx1"/>
                </a:solidFill>
              </a:rPr>
              <a:t>gweithio gyda </a:t>
            </a:r>
            <a:r>
              <a:rPr lang="cy-GB" sz="3200" b="1" dirty="0">
                <a:solidFill>
                  <a:schemeClr val="tx1"/>
                </a:solidFill>
              </a:rPr>
              <a:t>gofal a thosturi</a:t>
            </a:r>
            <a:endParaRPr lang="cy-GB" sz="3200" b="1" dirty="0">
              <a:solidFill>
                <a:schemeClr val="tx1"/>
              </a:solidFill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32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3407865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96766-9620-4B39-AC0F-5AC9B4DEA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9696"/>
          </a:xfrm>
        </p:spPr>
        <p:txBody>
          <a:bodyPr/>
          <a:lstStyle/>
          <a:p>
            <a:r>
              <a:rPr lang="en-GB" dirty="0">
                <a:solidFill>
                  <a:schemeClr val="accent3"/>
                </a:solidFill>
              </a:rPr>
              <a:t>Beth </a:t>
            </a:r>
            <a:r>
              <a:rPr lang="en-GB" dirty="0" err="1">
                <a:solidFill>
                  <a:schemeClr val="accent3"/>
                </a:solidFill>
              </a:rPr>
              <a:t>yw</a:t>
            </a:r>
            <a:r>
              <a:rPr lang="en-GB" dirty="0">
                <a:solidFill>
                  <a:schemeClr val="accent3"/>
                </a:solidFill>
              </a:rPr>
              <a:t> </a:t>
            </a:r>
            <a:r>
              <a:rPr lang="en-GB" dirty="0" err="1">
                <a:solidFill>
                  <a:schemeClr val="accent3"/>
                </a:solidFill>
              </a:rPr>
              <a:t>urddas</a:t>
            </a:r>
            <a:r>
              <a:rPr lang="en-GB" dirty="0">
                <a:solidFill>
                  <a:schemeClr val="accent3"/>
                </a:solidFill>
              </a:rPr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E4195-534E-4392-99F6-24F1D80FC7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5776" y="1446249"/>
            <a:ext cx="10515600" cy="312251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fontAlgn="base">
              <a:buNone/>
            </a:pPr>
            <a:r>
              <a:rPr lang="en-GB" sz="3600" b="1" dirty="0">
                <a:solidFill>
                  <a:schemeClr val="tx1"/>
                </a:solidFill>
              </a:rPr>
              <a:t>Parch</a:t>
            </a:r>
            <a:r>
              <a:rPr lang="en-GB" sz="3600" dirty="0">
                <a:solidFill>
                  <a:schemeClr val="tx1"/>
                </a:solidFill>
              </a:rPr>
              <a:t> </a:t>
            </a:r>
            <a:r>
              <a:rPr lang="en-GB" sz="3600" dirty="0" err="1">
                <a:solidFill>
                  <a:schemeClr val="tx1"/>
                </a:solidFill>
              </a:rPr>
              <a:t>yw</a:t>
            </a:r>
            <a:r>
              <a:rPr lang="en-GB" sz="3600" dirty="0">
                <a:solidFill>
                  <a:schemeClr val="tx1"/>
                </a:solidFill>
              </a:rPr>
              <a:t>:</a:t>
            </a:r>
          </a:p>
          <a:p>
            <a:pPr fontAlgn="base"/>
            <a:r>
              <a:rPr lang="en-GB" sz="3600" dirty="0" err="1">
                <a:solidFill>
                  <a:schemeClr val="tx1"/>
                </a:solidFill>
              </a:rPr>
              <a:t>gwerthfawrogi</a:t>
            </a:r>
            <a:r>
              <a:rPr lang="en-GB" sz="3600" dirty="0">
                <a:solidFill>
                  <a:schemeClr val="tx1"/>
                </a:solidFill>
              </a:rPr>
              <a:t> </a:t>
            </a:r>
            <a:r>
              <a:rPr lang="en-GB" sz="3600" dirty="0" err="1">
                <a:solidFill>
                  <a:schemeClr val="tx1"/>
                </a:solidFill>
              </a:rPr>
              <a:t>rhywun</a:t>
            </a:r>
            <a:r>
              <a:rPr lang="en-GB" sz="3600" dirty="0">
                <a:solidFill>
                  <a:schemeClr val="tx1"/>
                </a:solidFill>
              </a:rPr>
              <a:t> </a:t>
            </a:r>
            <a:r>
              <a:rPr lang="en-GB" sz="3600" dirty="0" err="1">
                <a:solidFill>
                  <a:schemeClr val="tx1"/>
                </a:solidFill>
              </a:rPr>
              <a:t>fel</a:t>
            </a:r>
            <a:r>
              <a:rPr lang="en-GB" sz="3600" dirty="0">
                <a:solidFill>
                  <a:schemeClr val="tx1"/>
                </a:solidFill>
              </a:rPr>
              <a:t> </a:t>
            </a:r>
            <a:r>
              <a:rPr lang="en-GB" sz="3600" b="1" dirty="0" err="1">
                <a:solidFill>
                  <a:schemeClr val="tx1"/>
                </a:solidFill>
              </a:rPr>
              <a:t>unigolyn</a:t>
            </a:r>
            <a:r>
              <a:rPr lang="en-GB" sz="3600" b="1" dirty="0">
                <a:solidFill>
                  <a:schemeClr val="tx1"/>
                </a:solidFill>
              </a:rPr>
              <a:t> </a:t>
            </a:r>
            <a:r>
              <a:rPr lang="en-GB" sz="3600" b="1" dirty="0" err="1">
                <a:solidFill>
                  <a:schemeClr val="tx1"/>
                </a:solidFill>
              </a:rPr>
              <a:t>unigryw</a:t>
            </a:r>
            <a:r>
              <a:rPr lang="en-GB" sz="3600" dirty="0">
                <a:solidFill>
                  <a:schemeClr val="tx1"/>
                </a:solidFill>
              </a:rPr>
              <a:t> </a:t>
            </a:r>
            <a:endParaRPr lang="en-GB" sz="3600" dirty="0">
              <a:solidFill>
                <a:schemeClr val="tx1"/>
              </a:solidFill>
              <a:cs typeface="Arial"/>
            </a:endParaRPr>
          </a:p>
          <a:p>
            <a:pPr fontAlgn="base"/>
            <a:r>
              <a:rPr lang="en-GB" sz="3600" dirty="0" err="1">
                <a:solidFill>
                  <a:schemeClr val="tx1"/>
                </a:solidFill>
              </a:rPr>
              <a:t>ystyried</a:t>
            </a:r>
            <a:r>
              <a:rPr lang="en-GB" sz="3600" dirty="0">
                <a:solidFill>
                  <a:schemeClr val="tx1"/>
                </a:solidFill>
              </a:rPr>
              <a:t> </a:t>
            </a:r>
            <a:r>
              <a:rPr lang="en-GB" sz="3600" b="1" dirty="0" err="1">
                <a:solidFill>
                  <a:schemeClr val="tx1"/>
                </a:solidFill>
              </a:rPr>
              <a:t>sylwadau</a:t>
            </a:r>
            <a:r>
              <a:rPr lang="en-GB" sz="3600" b="1" dirty="0">
                <a:solidFill>
                  <a:schemeClr val="tx1"/>
                </a:solidFill>
              </a:rPr>
              <a:t>, barn, </a:t>
            </a:r>
            <a:r>
              <a:rPr lang="en-GB" sz="3600" b="1" dirty="0" err="1">
                <a:solidFill>
                  <a:schemeClr val="tx1"/>
                </a:solidFill>
              </a:rPr>
              <a:t>teimladau</a:t>
            </a:r>
            <a:r>
              <a:rPr lang="en-GB" sz="3600" b="1" dirty="0">
                <a:solidFill>
                  <a:schemeClr val="tx1"/>
                </a:solidFill>
              </a:rPr>
              <a:t>, </a:t>
            </a:r>
            <a:r>
              <a:rPr lang="en-GB" sz="3600" b="1" dirty="0" err="1">
                <a:solidFill>
                  <a:schemeClr val="tx1"/>
                </a:solidFill>
              </a:rPr>
              <a:t>dymuniadau</a:t>
            </a:r>
            <a:r>
              <a:rPr lang="en-GB" sz="3600" b="1" dirty="0">
                <a:solidFill>
                  <a:schemeClr val="tx1"/>
                </a:solidFill>
              </a:rPr>
              <a:t>, </a:t>
            </a:r>
            <a:r>
              <a:rPr lang="en-GB" sz="3600" b="1" dirty="0" err="1">
                <a:solidFill>
                  <a:schemeClr val="tx1"/>
                </a:solidFill>
              </a:rPr>
              <a:t>hawliau</a:t>
            </a:r>
            <a:r>
              <a:rPr lang="en-GB" sz="3600" b="1" dirty="0">
                <a:solidFill>
                  <a:schemeClr val="tx1"/>
                </a:solidFill>
              </a:rPr>
              <a:t>, </a:t>
            </a:r>
            <a:r>
              <a:rPr lang="en-GB" sz="3600" b="1" dirty="0" err="1">
                <a:solidFill>
                  <a:schemeClr val="tx1"/>
                </a:solidFill>
              </a:rPr>
              <a:t>gwerthoedd</a:t>
            </a:r>
            <a:r>
              <a:rPr lang="en-GB" sz="3600" b="1" dirty="0">
                <a:solidFill>
                  <a:schemeClr val="tx1"/>
                </a:solidFill>
              </a:rPr>
              <a:t> a </a:t>
            </a:r>
            <a:r>
              <a:rPr lang="en-GB" sz="3600" b="1" dirty="0" err="1">
                <a:solidFill>
                  <a:schemeClr val="tx1"/>
                </a:solidFill>
              </a:rPr>
              <a:t>chredoau</a:t>
            </a:r>
            <a:r>
              <a:rPr lang="en-GB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pobl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eraill</a:t>
            </a:r>
            <a:endParaRPr lang="en-US" sz="3600" dirty="0">
              <a:solidFill>
                <a:schemeClr val="tx1"/>
              </a:solidFill>
            </a:endParaRPr>
          </a:p>
          <a:p>
            <a:pPr marL="0" indent="0" fontAlgn="base">
              <a:buNone/>
            </a:pP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5647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D2787-6A09-454F-BE94-D8DF71B2D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7226"/>
          </a:xfrm>
        </p:spPr>
        <p:txBody>
          <a:bodyPr/>
          <a:lstStyle/>
          <a:p>
            <a:r>
              <a:rPr lang="en-GB" dirty="0">
                <a:solidFill>
                  <a:schemeClr val="accent3"/>
                </a:solidFill>
              </a:rPr>
              <a:t>Beth </a:t>
            </a:r>
            <a:r>
              <a:rPr lang="en-GB" dirty="0" err="1">
                <a:solidFill>
                  <a:schemeClr val="accent3"/>
                </a:solidFill>
              </a:rPr>
              <a:t>yw</a:t>
            </a:r>
            <a:r>
              <a:rPr lang="en-GB" dirty="0">
                <a:solidFill>
                  <a:schemeClr val="accent3"/>
                </a:solidFill>
              </a:rPr>
              <a:t> </a:t>
            </a:r>
            <a:r>
              <a:rPr lang="en-GB" dirty="0" err="1">
                <a:solidFill>
                  <a:schemeClr val="accent3"/>
                </a:solidFill>
              </a:rPr>
              <a:t>galluogi</a:t>
            </a:r>
            <a:r>
              <a:rPr lang="en-GB" dirty="0">
                <a:solidFill>
                  <a:schemeClr val="accent3"/>
                </a:solidFill>
              </a:rPr>
              <a:t> a </a:t>
            </a:r>
            <a:r>
              <a:rPr lang="en-GB" dirty="0" err="1">
                <a:solidFill>
                  <a:schemeClr val="accent3"/>
                </a:solidFill>
              </a:rPr>
              <a:t>grymuso</a:t>
            </a:r>
            <a:r>
              <a:rPr lang="en-GB" dirty="0">
                <a:solidFill>
                  <a:schemeClr val="accent3"/>
                </a:solidFill>
              </a:rPr>
              <a:t>?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C344B3E8-9331-4FF8-9B6C-35F4B72037FC}"/>
              </a:ext>
            </a:extLst>
          </p:cNvPr>
          <p:cNvSpPr txBox="1">
            <a:spLocks/>
          </p:cNvSpPr>
          <p:nvPr/>
        </p:nvSpPr>
        <p:spPr>
          <a:xfrm>
            <a:off x="838197" y="3636548"/>
            <a:ext cx="10515600" cy="7096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3600" dirty="0">
              <a:solidFill>
                <a:schemeClr val="accent3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D02992C-BCFF-430C-AA91-ED734939F331}"/>
              </a:ext>
            </a:extLst>
          </p:cNvPr>
          <p:cNvSpPr/>
          <p:nvPr/>
        </p:nvSpPr>
        <p:spPr>
          <a:xfrm>
            <a:off x="895314" y="1547571"/>
            <a:ext cx="10271449" cy="1200329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600" b="1" dirty="0" err="1"/>
              <a:t>Galluogi</a:t>
            </a:r>
            <a:r>
              <a:rPr lang="en-US" sz="3600" dirty="0"/>
              <a:t> </a:t>
            </a:r>
            <a:r>
              <a:rPr lang="en-US" sz="3600" dirty="0" err="1"/>
              <a:t>yw</a:t>
            </a:r>
            <a:r>
              <a:rPr lang="en-US" sz="3600" dirty="0"/>
              <a:t> </a:t>
            </a:r>
            <a:r>
              <a:rPr lang="en-US" sz="3600" dirty="0" err="1"/>
              <a:t>helpu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greu’r</a:t>
            </a:r>
            <a:r>
              <a:rPr lang="en-US" sz="3600" dirty="0"/>
              <a:t> </a:t>
            </a:r>
            <a:r>
              <a:rPr lang="en-US" sz="3600" dirty="0" err="1"/>
              <a:t>amodau</a:t>
            </a:r>
            <a:r>
              <a:rPr lang="en-US" sz="3600" dirty="0"/>
              <a:t> </a:t>
            </a:r>
            <a:r>
              <a:rPr lang="en-US" sz="3600" dirty="0" err="1"/>
              <a:t>sydd</a:t>
            </a:r>
            <a:r>
              <a:rPr lang="en-US" sz="3600" dirty="0"/>
              <a:t> </a:t>
            </a:r>
            <a:r>
              <a:rPr lang="en-US" sz="3600" dirty="0" err="1"/>
              <a:t>eu</a:t>
            </a:r>
            <a:r>
              <a:rPr lang="en-US" sz="3600" dirty="0"/>
              <a:t> </a:t>
            </a:r>
            <a:r>
              <a:rPr lang="en-US" sz="3600" dirty="0" err="1"/>
              <a:t>hangen</a:t>
            </a:r>
            <a:r>
              <a:rPr lang="en-US" sz="3600" dirty="0"/>
              <a:t> </a:t>
            </a:r>
            <a:r>
              <a:rPr lang="en-US" sz="3600" dirty="0" err="1"/>
              <a:t>ar</a:t>
            </a:r>
            <a:r>
              <a:rPr lang="en-US" sz="3600" dirty="0"/>
              <a:t> </a:t>
            </a:r>
            <a:r>
              <a:rPr lang="en-US" sz="3600" dirty="0" err="1"/>
              <a:t>bobl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wneud</a:t>
            </a:r>
            <a:r>
              <a:rPr lang="en-US" sz="3600" dirty="0"/>
              <a:t> </a:t>
            </a:r>
            <a:r>
              <a:rPr lang="en-US" sz="3600" dirty="0" err="1"/>
              <a:t>rhywbeth</a:t>
            </a:r>
            <a:endParaRPr lang="en-US" sz="36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D63556F-7DAA-4D31-906E-2709E7AF617C}"/>
              </a:ext>
            </a:extLst>
          </p:cNvPr>
          <p:cNvSpPr/>
          <p:nvPr/>
        </p:nvSpPr>
        <p:spPr>
          <a:xfrm>
            <a:off x="895316" y="3215821"/>
            <a:ext cx="10458482" cy="1200329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US" sz="3600" b="1" dirty="0" err="1"/>
              <a:t>Grymuso</a:t>
            </a:r>
            <a:r>
              <a:rPr lang="en-US" sz="3600" dirty="0"/>
              <a:t> </a:t>
            </a:r>
            <a:r>
              <a:rPr lang="en-US" sz="3600" dirty="0" err="1"/>
              <a:t>yw</a:t>
            </a:r>
            <a:r>
              <a:rPr lang="en-US" sz="3600" dirty="0"/>
              <a:t> </a:t>
            </a:r>
            <a:r>
              <a:rPr lang="en-US" sz="3600" dirty="0" err="1"/>
              <a:t>helpu</a:t>
            </a:r>
            <a:r>
              <a:rPr lang="en-US" sz="3600" dirty="0"/>
              <a:t> </a:t>
            </a:r>
            <a:r>
              <a:rPr lang="en-US" sz="3600" dirty="0" err="1"/>
              <a:t>pobl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gael</a:t>
            </a:r>
            <a:r>
              <a:rPr lang="en-US" sz="3600" dirty="0"/>
              <a:t> </a:t>
            </a:r>
            <a:r>
              <a:rPr lang="en-US" sz="3600" dirty="0" err="1"/>
              <a:t>yr</a:t>
            </a:r>
            <a:r>
              <a:rPr lang="en-US" sz="3600" dirty="0"/>
              <a:t> </a:t>
            </a:r>
            <a:r>
              <a:rPr lang="en-US" sz="3600" dirty="0" err="1"/>
              <a:t>awdurdod</a:t>
            </a:r>
            <a:r>
              <a:rPr lang="en-US" sz="3600" dirty="0"/>
              <a:t>, y </a:t>
            </a:r>
            <a:r>
              <a:rPr lang="en-US" sz="3600" dirty="0" err="1"/>
              <a:t>rhyddid</a:t>
            </a:r>
            <a:r>
              <a:rPr lang="en-US" sz="3600" dirty="0"/>
              <a:t> </a:t>
            </a:r>
            <a:r>
              <a:rPr lang="en-US" sz="3600" dirty="0" err="1"/>
              <a:t>neu’r</a:t>
            </a:r>
            <a:r>
              <a:rPr lang="en-US" sz="3600" dirty="0"/>
              <a:t> </a:t>
            </a:r>
            <a:r>
              <a:rPr lang="en-US" sz="3600" dirty="0" err="1"/>
              <a:t>hyder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wneud</a:t>
            </a:r>
            <a:r>
              <a:rPr lang="en-US" sz="3600" dirty="0"/>
              <a:t> </a:t>
            </a:r>
            <a:r>
              <a:rPr lang="en-US" sz="3600" dirty="0" err="1"/>
              <a:t>pethau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4147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8EA97DA-7416-C246-958F-BFB514C641E8}"/>
              </a:ext>
            </a:extLst>
          </p:cNvPr>
          <p:cNvSpPr/>
          <p:nvPr/>
        </p:nvSpPr>
        <p:spPr>
          <a:xfrm>
            <a:off x="3951890" y="5403273"/>
            <a:ext cx="4582510" cy="15335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18A597-7DFA-4A17-B06C-BB530668C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176" y="212993"/>
            <a:ext cx="10515600" cy="660111"/>
          </a:xfrm>
        </p:spPr>
        <p:txBody>
          <a:bodyPr/>
          <a:lstStyle/>
          <a:p>
            <a:r>
              <a:rPr lang="en-GB" dirty="0" err="1"/>
              <a:t>Deddfwriaeth</a:t>
            </a:r>
            <a:r>
              <a:rPr lang="en-GB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1EB261-66C1-4D9D-A137-212F99985D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176" y="873104"/>
            <a:ext cx="12081164" cy="496699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600" b="1" dirty="0" err="1"/>
              <a:t>Deddf</a:t>
            </a:r>
            <a:r>
              <a:rPr lang="en-US" sz="2600" b="1" dirty="0"/>
              <a:t> </a:t>
            </a:r>
            <a:r>
              <a:rPr lang="en-US" sz="2600" b="1" dirty="0" err="1"/>
              <a:t>Gwasanaethau</a:t>
            </a:r>
            <a:r>
              <a:rPr lang="en-US" sz="2600" b="1" dirty="0"/>
              <a:t> </a:t>
            </a:r>
            <a:r>
              <a:rPr lang="en-US" sz="2600" b="1" dirty="0" err="1"/>
              <a:t>Cymdeithasol</a:t>
            </a:r>
            <a:r>
              <a:rPr lang="en-US" sz="2600" b="1" dirty="0"/>
              <a:t> a </a:t>
            </a:r>
            <a:r>
              <a:rPr lang="en-US" sz="2600" b="1" dirty="0" err="1"/>
              <a:t>Llesiant</a:t>
            </a:r>
            <a:r>
              <a:rPr lang="en-US" sz="2600" b="1" dirty="0"/>
              <a:t> (Cymru) 2014:</a:t>
            </a:r>
            <a:endParaRPr lang="en-US" sz="2600" b="1">
              <a:cs typeface="Arial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600" b="1" dirty="0" err="1"/>
              <a:t>Mae’n</a:t>
            </a:r>
            <a:r>
              <a:rPr lang="en-US" sz="2600" b="1" dirty="0"/>
              <a:t> </a:t>
            </a:r>
            <a:r>
              <a:rPr lang="en-US" sz="2600" b="1" dirty="0" err="1"/>
              <a:t>rhaid</a:t>
            </a:r>
            <a:r>
              <a:rPr lang="en-US" sz="2600" b="1" dirty="0"/>
              <a:t> </a:t>
            </a:r>
            <a:r>
              <a:rPr lang="en-US" sz="2600" b="1" dirty="0" err="1"/>
              <a:t>i</a:t>
            </a:r>
            <a:r>
              <a:rPr lang="en-US" sz="2600" b="1" dirty="0"/>
              <a:t> </a:t>
            </a:r>
            <a:r>
              <a:rPr lang="en-US" sz="2600" b="1" dirty="0" err="1"/>
              <a:t>unrhyw</a:t>
            </a:r>
            <a:r>
              <a:rPr lang="en-US" sz="2600" b="1" dirty="0"/>
              <a:t> </a:t>
            </a:r>
            <a:r>
              <a:rPr lang="en-US" sz="2600" dirty="0" err="1"/>
              <a:t>ymarferydd</a:t>
            </a:r>
            <a:r>
              <a:rPr lang="en-US" sz="2600" dirty="0"/>
              <a:t> </a:t>
            </a:r>
            <a:r>
              <a:rPr lang="en-US" sz="2600" dirty="0" err="1"/>
              <a:t>sy’n</a:t>
            </a:r>
            <a:r>
              <a:rPr lang="en-US" sz="2600" dirty="0"/>
              <a:t> </a:t>
            </a:r>
            <a:r>
              <a:rPr lang="en-US" sz="2600" dirty="0" err="1"/>
              <a:t>gweithio</a:t>
            </a:r>
            <a:r>
              <a:rPr lang="en-US" sz="2600" dirty="0"/>
              <a:t> </a:t>
            </a:r>
            <a:r>
              <a:rPr lang="en-US" sz="2600" dirty="0" err="1"/>
              <a:t>gydag</a:t>
            </a:r>
            <a:r>
              <a:rPr lang="en-US" sz="2600" dirty="0"/>
              <a:t>:</a:t>
            </a:r>
            <a:endParaRPr lang="en-US" sz="2600" dirty="0"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600" dirty="0" err="1"/>
              <a:t>unigolyn</a:t>
            </a:r>
            <a:r>
              <a:rPr lang="en-US" sz="2600" dirty="0"/>
              <a:t> </a:t>
            </a:r>
            <a:r>
              <a:rPr lang="en-US" sz="2600" dirty="0" err="1"/>
              <a:t>sydd</a:t>
            </a:r>
            <a:r>
              <a:rPr lang="en-US" sz="2600" dirty="0"/>
              <a:t> ag </a:t>
            </a:r>
            <a:r>
              <a:rPr lang="en-US" sz="2600" dirty="0" err="1"/>
              <a:t>anghenion</a:t>
            </a:r>
            <a:r>
              <a:rPr lang="en-US" sz="2600" dirty="0"/>
              <a:t> </a:t>
            </a:r>
            <a:r>
              <a:rPr lang="en-US" sz="2600" dirty="0" err="1"/>
              <a:t>gofal</a:t>
            </a:r>
            <a:r>
              <a:rPr lang="en-US" sz="2600" dirty="0"/>
              <a:t> a </a:t>
            </a:r>
            <a:r>
              <a:rPr lang="en-US" sz="2600" dirty="0" err="1"/>
              <a:t>chefnogaeth</a:t>
            </a:r>
            <a:r>
              <a:rPr lang="en-US" sz="2600" dirty="0"/>
              <a:t>, neu a </a:t>
            </a:r>
            <a:r>
              <a:rPr lang="en-US" sz="2600" dirty="0" err="1"/>
              <a:t>allai</a:t>
            </a:r>
            <a:r>
              <a:rPr lang="en-US" sz="2600" dirty="0"/>
              <a:t> </a:t>
            </a:r>
            <a:r>
              <a:rPr lang="en-US" sz="2600" dirty="0" err="1"/>
              <a:t>fod</a:t>
            </a:r>
            <a:r>
              <a:rPr lang="en-US" sz="2600" dirty="0"/>
              <a:t> ag </a:t>
            </a:r>
            <a:br>
              <a:rPr lang="en-US" sz="2600" dirty="0"/>
            </a:br>
            <a:r>
              <a:rPr lang="en-US" sz="2600" dirty="0" err="1"/>
              <a:t>anghenion</a:t>
            </a:r>
            <a:r>
              <a:rPr lang="en-US" sz="2600" dirty="0"/>
              <a:t> </a:t>
            </a:r>
            <a:r>
              <a:rPr lang="en-US" sz="2600" dirty="0" err="1"/>
              <a:t>o’r</a:t>
            </a:r>
            <a:r>
              <a:rPr lang="en-US" sz="2600" dirty="0"/>
              <a:t> </a:t>
            </a:r>
            <a:r>
              <a:rPr lang="en-US" sz="2600" dirty="0" err="1"/>
              <a:t>fath</a:t>
            </a:r>
            <a:endParaRPr lang="en-US" sz="2600" dirty="0"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600" dirty="0" err="1"/>
              <a:t>gofalwr</a:t>
            </a:r>
            <a:r>
              <a:rPr lang="en-US" sz="2600" dirty="0"/>
              <a:t> </a:t>
            </a:r>
            <a:r>
              <a:rPr lang="en-US" sz="2600" dirty="0" err="1"/>
              <a:t>sydd</a:t>
            </a:r>
            <a:r>
              <a:rPr lang="en-US" sz="2600" dirty="0"/>
              <a:t> ag </a:t>
            </a:r>
            <a:r>
              <a:rPr lang="en-US" sz="2600" dirty="0" err="1"/>
              <a:t>anghenion</a:t>
            </a:r>
            <a:r>
              <a:rPr lang="en-US" sz="2600" dirty="0"/>
              <a:t> </a:t>
            </a:r>
            <a:r>
              <a:rPr lang="en-US" sz="2600" dirty="0" err="1"/>
              <a:t>gofal</a:t>
            </a:r>
            <a:r>
              <a:rPr lang="en-US" sz="2600" dirty="0"/>
              <a:t> a </a:t>
            </a:r>
            <a:r>
              <a:rPr lang="en-US" sz="2600" dirty="0" err="1"/>
              <a:t>chefnogaeth</a:t>
            </a:r>
            <a:r>
              <a:rPr lang="en-US" sz="2600" dirty="0"/>
              <a:t>, neu a </a:t>
            </a:r>
            <a:r>
              <a:rPr lang="en-US" sz="2600" dirty="0" err="1"/>
              <a:t>allai</a:t>
            </a:r>
            <a:r>
              <a:rPr lang="en-US" sz="2600" dirty="0"/>
              <a:t> </a:t>
            </a:r>
            <a:r>
              <a:rPr lang="en-US" sz="2600" dirty="0" err="1"/>
              <a:t>fod</a:t>
            </a:r>
            <a:r>
              <a:rPr lang="en-US" sz="2600" dirty="0"/>
              <a:t> ag </a:t>
            </a:r>
            <a:br>
              <a:rPr lang="en-US" sz="2600" dirty="0"/>
            </a:br>
            <a:r>
              <a:rPr lang="en-US" sz="2600" dirty="0" err="1"/>
              <a:t>anghenion</a:t>
            </a:r>
            <a:r>
              <a:rPr lang="en-US" sz="2600" dirty="0"/>
              <a:t> </a:t>
            </a:r>
            <a:r>
              <a:rPr lang="en-US" sz="2600" dirty="0" err="1"/>
              <a:t>o’r</a:t>
            </a:r>
            <a:r>
              <a:rPr lang="en-US" sz="2600" dirty="0"/>
              <a:t> </a:t>
            </a:r>
            <a:r>
              <a:rPr lang="en-US" sz="2600" dirty="0" err="1"/>
              <a:t>fath</a:t>
            </a:r>
            <a:endParaRPr lang="en-US" sz="2600" dirty="0"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600" dirty="0"/>
              <a:t>plant </a:t>
            </a:r>
            <a:r>
              <a:rPr lang="en-US" sz="2600" dirty="0" err="1"/>
              <a:t>sy’n</a:t>
            </a:r>
            <a:r>
              <a:rPr lang="en-US" sz="2600" dirty="0"/>
              <a:t> </a:t>
            </a:r>
            <a:r>
              <a:rPr lang="en-US" sz="2600" dirty="0" err="1"/>
              <a:t>derbyn</a:t>
            </a:r>
            <a:r>
              <a:rPr lang="en-US" sz="2600" dirty="0"/>
              <a:t> </a:t>
            </a:r>
            <a:r>
              <a:rPr lang="en-US" sz="2600" dirty="0" err="1"/>
              <a:t>gofal</a:t>
            </a:r>
            <a:endParaRPr lang="en-US" sz="2600">
              <a:cs typeface="Arial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600" b="1" dirty="0" err="1"/>
              <a:t>sicrhau</a:t>
            </a:r>
            <a:r>
              <a:rPr lang="en-US" sz="2600" b="1" dirty="0"/>
              <a:t> </a:t>
            </a:r>
            <a:r>
              <a:rPr lang="en-US" sz="2600" b="1" dirty="0" err="1"/>
              <a:t>eu</a:t>
            </a:r>
            <a:r>
              <a:rPr lang="en-US" sz="2600" b="1" dirty="0"/>
              <a:t> bod </a:t>
            </a:r>
            <a:r>
              <a:rPr lang="en-US" sz="2600" b="1" dirty="0" err="1"/>
              <a:t>yn</a:t>
            </a:r>
            <a:endParaRPr lang="en-US" sz="2600" b="1">
              <a:cs typeface="Arial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600" b="1" dirty="0" err="1"/>
              <a:t>rhoi</a:t>
            </a:r>
            <a:r>
              <a:rPr lang="en-US" sz="2600" dirty="0"/>
              <a:t> </a:t>
            </a:r>
            <a:r>
              <a:rPr lang="en-US" sz="2600" dirty="0" err="1"/>
              <a:t>hawliau</a:t>
            </a:r>
            <a:r>
              <a:rPr lang="en-US" sz="2600" dirty="0"/>
              <a:t> a </a:t>
            </a:r>
            <a:r>
              <a:rPr lang="en-US" sz="2600" dirty="0" err="1"/>
              <a:t>budd</a:t>
            </a:r>
            <a:r>
              <a:rPr lang="en-US" sz="2600" dirty="0"/>
              <a:t> y person </a:t>
            </a:r>
            <a:r>
              <a:rPr lang="en-US" sz="2600" dirty="0" err="1"/>
              <a:t>yn</a:t>
            </a:r>
            <a:r>
              <a:rPr lang="en-US" sz="2600" dirty="0"/>
              <a:t> </a:t>
            </a:r>
            <a:r>
              <a:rPr lang="en-US" sz="2600" dirty="0" err="1"/>
              <a:t>gyntaf</a:t>
            </a:r>
            <a:endParaRPr lang="en-US" sz="2600" b="1">
              <a:cs typeface="Arial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600" b="1" dirty="0" err="1"/>
              <a:t>ystyried</a:t>
            </a:r>
            <a:r>
              <a:rPr lang="en-GB" sz="2600" b="1" dirty="0"/>
              <a:t> barn, </a:t>
            </a:r>
            <a:r>
              <a:rPr lang="en-GB" sz="2600" b="1" dirty="0" err="1"/>
              <a:t>dymuniadau</a:t>
            </a:r>
            <a:r>
              <a:rPr lang="en-GB" sz="2600" b="1" dirty="0"/>
              <a:t> </a:t>
            </a:r>
            <a:r>
              <a:rPr lang="en-GB" sz="2600" dirty="0"/>
              <a:t>a</a:t>
            </a:r>
            <a:r>
              <a:rPr lang="en-GB" sz="2600" b="1" dirty="0"/>
              <a:t> </a:t>
            </a:r>
            <a:r>
              <a:rPr lang="en-GB" sz="2600" b="1" dirty="0" err="1"/>
              <a:t>theimladau’r</a:t>
            </a:r>
            <a:r>
              <a:rPr lang="en-GB" sz="2600" b="1" dirty="0"/>
              <a:t> </a:t>
            </a:r>
            <a:r>
              <a:rPr lang="en-GB" sz="2600" dirty="0"/>
              <a:t>person</a:t>
            </a:r>
            <a:r>
              <a:rPr lang="en-GB" sz="2600" b="1" dirty="0"/>
              <a:t> </a:t>
            </a:r>
            <a:endParaRPr lang="en-GB" sz="2600" b="1">
              <a:cs typeface="Arial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600" b="1" dirty="0" err="1"/>
              <a:t>hyrwyddo</a:t>
            </a:r>
            <a:r>
              <a:rPr lang="en-GB" sz="2600" b="1" dirty="0"/>
              <a:t> a </a:t>
            </a:r>
            <a:r>
              <a:rPr lang="en-GB" sz="2600" b="1" dirty="0" err="1"/>
              <a:t>pharchu</a:t>
            </a:r>
            <a:r>
              <a:rPr lang="en-GB" sz="2600" dirty="0"/>
              <a:t> </a:t>
            </a:r>
            <a:r>
              <a:rPr lang="en-GB" sz="2600" b="1" dirty="0" err="1">
                <a:solidFill>
                  <a:schemeClr val="tx1"/>
                </a:solidFill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urddas</a:t>
            </a:r>
            <a:r>
              <a:rPr lang="en-GB" sz="2600" b="1" dirty="0">
                <a:solidFill>
                  <a:schemeClr val="tx1"/>
                </a:solidFill>
              </a:rPr>
              <a:t> </a:t>
            </a:r>
            <a:r>
              <a:rPr lang="en-GB" sz="2600" dirty="0">
                <a:solidFill>
                  <a:schemeClr val="tx1"/>
                </a:solidFill>
              </a:rPr>
              <a:t>y</a:t>
            </a:r>
            <a:r>
              <a:rPr lang="en-GB" sz="2600" b="1" dirty="0">
                <a:solidFill>
                  <a:schemeClr val="tx1"/>
                </a:solidFill>
              </a:rPr>
              <a:t> </a:t>
            </a:r>
            <a:r>
              <a:rPr lang="en-GB" sz="2600" dirty="0"/>
              <a:t>person</a:t>
            </a:r>
            <a:r>
              <a:rPr lang="en-GB" sz="2600" b="1" dirty="0"/>
              <a:t> </a:t>
            </a:r>
            <a:endParaRPr lang="en-GB" sz="2600" b="1">
              <a:solidFill>
                <a:schemeClr val="tx1"/>
              </a:solidFill>
              <a:cs typeface="Arial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600" b="1" dirty="0" err="1">
                <a:hlinkClick r:id="" action="ppaction://noaction"/>
              </a:rPr>
              <a:t>parchu</a:t>
            </a:r>
            <a:r>
              <a:rPr lang="en-GB" sz="2600" dirty="0"/>
              <a:t> </a:t>
            </a:r>
            <a:r>
              <a:rPr lang="en-GB" sz="2600" dirty="0" err="1"/>
              <a:t>nodweddion</a:t>
            </a:r>
            <a:r>
              <a:rPr lang="en-GB" sz="2600" dirty="0"/>
              <a:t>, </a:t>
            </a:r>
            <a:r>
              <a:rPr lang="en-GB" sz="2600" dirty="0" err="1"/>
              <a:t>diwylliant</a:t>
            </a:r>
            <a:r>
              <a:rPr lang="en-GB" sz="2600" dirty="0"/>
              <a:t> a </a:t>
            </a:r>
            <a:r>
              <a:rPr lang="en-GB" sz="2600" dirty="0" err="1"/>
              <a:t>chredoau’r</a:t>
            </a:r>
            <a:r>
              <a:rPr lang="en-GB" sz="2600" dirty="0"/>
              <a:t> person</a:t>
            </a:r>
            <a:endParaRPr lang="en-GB" sz="2600">
              <a:cs typeface="Arial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600" b="1" dirty="0" err="1"/>
              <a:t>cefnogi’r</a:t>
            </a:r>
            <a:r>
              <a:rPr lang="en-GB" sz="2600" b="1" dirty="0"/>
              <a:t> </a:t>
            </a:r>
            <a:r>
              <a:rPr lang="en-GB" sz="2600" dirty="0"/>
              <a:t>person </a:t>
            </a:r>
            <a:r>
              <a:rPr lang="en-GB" sz="2600" dirty="0" err="1"/>
              <a:t>i</a:t>
            </a:r>
            <a:r>
              <a:rPr lang="en-GB" sz="2600" dirty="0"/>
              <a:t> </a:t>
            </a:r>
            <a:r>
              <a:rPr lang="en-GB" sz="2600" dirty="0" err="1"/>
              <a:t>fod</a:t>
            </a:r>
            <a:r>
              <a:rPr lang="en-GB" sz="2600" dirty="0"/>
              <a:t> </a:t>
            </a:r>
            <a:r>
              <a:rPr lang="en-GB" sz="2600" b="1" dirty="0" err="1"/>
              <a:t>yn</a:t>
            </a:r>
            <a:r>
              <a:rPr lang="en-GB" sz="2600" b="1" dirty="0"/>
              <a:t> </a:t>
            </a:r>
            <a:r>
              <a:rPr lang="en-GB" sz="2600" b="1" dirty="0" err="1"/>
              <a:t>rhan</a:t>
            </a:r>
            <a:r>
              <a:rPr lang="en-GB" sz="2600" b="1" dirty="0"/>
              <a:t> </a:t>
            </a:r>
            <a:r>
              <a:rPr lang="en-GB" sz="2600" dirty="0"/>
              <a:t>o </a:t>
            </a:r>
            <a:r>
              <a:rPr lang="en-GB" sz="2600" dirty="0" err="1"/>
              <a:t>benderfyniadau</a:t>
            </a:r>
            <a:r>
              <a:rPr lang="en-GB" sz="2600" dirty="0"/>
              <a:t> </a:t>
            </a:r>
            <a:r>
              <a:rPr lang="en-GB" sz="2600" dirty="0" err="1"/>
              <a:t>sy’n</a:t>
            </a:r>
            <a:r>
              <a:rPr lang="en-GB" sz="2600" dirty="0"/>
              <a:t> </a:t>
            </a:r>
            <a:r>
              <a:rPr lang="en-GB" sz="2600" dirty="0" err="1"/>
              <a:t>effeithio</a:t>
            </a:r>
            <a:r>
              <a:rPr lang="en-GB" sz="2600" dirty="0"/>
              <a:t> </a:t>
            </a:r>
            <a:r>
              <a:rPr lang="en-GB" sz="2600" dirty="0" err="1"/>
              <a:t>arnynt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151762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12638-A0BD-4712-B0AE-94F1D317B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540" y="393880"/>
            <a:ext cx="10515600" cy="660111"/>
          </a:xfrm>
        </p:spPr>
        <p:txBody>
          <a:bodyPr/>
          <a:lstStyle/>
          <a:p>
            <a:r>
              <a:rPr lang="en-GB" dirty="0" err="1"/>
              <a:t>Gelwir</a:t>
            </a:r>
            <a:r>
              <a:rPr lang="en-GB" dirty="0"/>
              <a:t> </a:t>
            </a:r>
            <a:r>
              <a:rPr lang="en-GB" dirty="0" err="1"/>
              <a:t>hyn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7BA9CD-64B7-48AD-BAD0-28398CF51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540" y="1546023"/>
            <a:ext cx="10731260" cy="80243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ctr">
              <a:buNone/>
            </a:pPr>
            <a:r>
              <a:rPr lang="en-GB" sz="5400" dirty="0">
                <a:solidFill>
                  <a:schemeClr val="accent3"/>
                </a:solidFill>
              </a:rPr>
              <a:t>dull </a:t>
            </a:r>
            <a:r>
              <a:rPr lang="en-GB" sz="5400" dirty="0" err="1">
                <a:solidFill>
                  <a:schemeClr val="accent3"/>
                </a:solidFill>
              </a:rPr>
              <a:t>sy’n</a:t>
            </a:r>
            <a:r>
              <a:rPr lang="en-GB" sz="5400" dirty="0">
                <a:solidFill>
                  <a:schemeClr val="accent3"/>
                </a:solidFill>
              </a:rPr>
              <a:t> </a:t>
            </a:r>
            <a:r>
              <a:rPr lang="en-GB" sz="5400" dirty="0" err="1">
                <a:solidFill>
                  <a:schemeClr val="accent3"/>
                </a:solidFill>
              </a:rPr>
              <a:t>canolbwyntio</a:t>
            </a:r>
            <a:r>
              <a:rPr lang="en-GB" sz="5400" dirty="0">
                <a:solidFill>
                  <a:schemeClr val="accent3"/>
                </a:solidFill>
              </a:rPr>
              <a:t> </a:t>
            </a:r>
            <a:r>
              <a:rPr lang="en-GB" sz="5400" dirty="0" err="1">
                <a:solidFill>
                  <a:schemeClr val="accent3"/>
                </a:solidFill>
              </a:rPr>
              <a:t>ar</a:t>
            </a:r>
            <a:r>
              <a:rPr lang="en-GB" sz="5400" dirty="0">
                <a:solidFill>
                  <a:schemeClr val="accent3"/>
                </a:solidFill>
              </a:rPr>
              <a:t> y </a:t>
            </a:r>
            <a:r>
              <a:rPr lang="en-GB" sz="5400" dirty="0" err="1">
                <a:solidFill>
                  <a:schemeClr val="accent3"/>
                </a:solidFill>
              </a:rPr>
              <a:t>plentyn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8C36A9D-5534-431B-83DD-4577FD4C5EC1}"/>
              </a:ext>
            </a:extLst>
          </p:cNvPr>
          <p:cNvSpPr txBox="1">
            <a:spLocks/>
          </p:cNvSpPr>
          <p:nvPr/>
        </p:nvSpPr>
        <p:spPr>
          <a:xfrm>
            <a:off x="538770" y="3135878"/>
            <a:ext cx="10884480" cy="148900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y-GB" sz="3600" dirty="0">
                <a:solidFill>
                  <a:schemeClr val="tx1"/>
                </a:solidFill>
              </a:rPr>
              <a:t>“Dylai ymgysylltu â phlant a phobl ifanc a gwrando ar yr hyn sy’n digwydd iddynt fod yn </a:t>
            </a:r>
            <a:r>
              <a:rPr lang="cy-GB" sz="3600" b="1" dirty="0">
                <a:solidFill>
                  <a:schemeClr val="tx1"/>
                </a:solidFill>
              </a:rPr>
              <a:t>gonglfaen ymyriadau a chymorth effeithiol</a:t>
            </a:r>
            <a:r>
              <a:rPr lang="cy-GB" sz="3600" dirty="0">
                <a:solidFill>
                  <a:schemeClr val="tx1"/>
                </a:solidFill>
              </a:rPr>
              <a:t>.” </a:t>
            </a:r>
          </a:p>
          <a:p>
            <a:pPr marL="171450" indent="-171450"/>
            <a:endParaRPr lang="en-US" sz="3600" b="1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73531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9D265A2-C45E-0F42-B01B-0FD1658B0008}"/>
              </a:ext>
            </a:extLst>
          </p:cNvPr>
          <p:cNvSpPr/>
          <p:nvPr/>
        </p:nvSpPr>
        <p:spPr>
          <a:xfrm>
            <a:off x="3951890" y="5403273"/>
            <a:ext cx="4582510" cy="15335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Bent 8">
            <a:extLst>
              <a:ext uri="{FF2B5EF4-FFF2-40B4-BE49-F238E27FC236}">
                <a16:creationId xmlns:a16="http://schemas.microsoft.com/office/drawing/2014/main" id="{CF96A06C-3CDD-47F3-B042-D647145069E9}"/>
              </a:ext>
            </a:extLst>
          </p:cNvPr>
          <p:cNvSpPr/>
          <p:nvPr/>
        </p:nvSpPr>
        <p:spPr>
          <a:xfrm rot="16200000" flipH="1" flipV="1">
            <a:off x="7123727" y="-74986"/>
            <a:ext cx="999173" cy="3518453"/>
          </a:xfrm>
          <a:prstGeom prst="bentArrow">
            <a:avLst>
              <a:gd name="adj1" fmla="val 33620"/>
              <a:gd name="adj2" fmla="val 42566"/>
              <a:gd name="adj3" fmla="val 50000"/>
              <a:gd name="adj4" fmla="val 73438"/>
            </a:avLst>
          </a:prstGeom>
          <a:noFill/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B9EF58-9964-46A1-BC74-9C0BC82E2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747515" cy="676275"/>
          </a:xfrm>
        </p:spPr>
        <p:txBody>
          <a:bodyPr/>
          <a:lstStyle/>
          <a:p>
            <a:r>
              <a:rPr lang="en-GB" sz="4800" dirty="0" err="1"/>
              <a:t>Sut</a:t>
            </a:r>
            <a:r>
              <a:rPr lang="en-GB" sz="4800" dirty="0"/>
              <a:t> </a:t>
            </a:r>
            <a:r>
              <a:rPr lang="en-GB" sz="4800" dirty="0" err="1"/>
              <a:t>mae’r</a:t>
            </a:r>
            <a:r>
              <a:rPr lang="en-GB" sz="4800" dirty="0"/>
              <a:t> dull </a:t>
            </a:r>
            <a:r>
              <a:rPr lang="en-GB" sz="4800" dirty="0" err="1"/>
              <a:t>hwn</a:t>
            </a:r>
            <a:r>
              <a:rPr lang="en-GB" sz="4800" dirty="0"/>
              <a:t> yn </a:t>
            </a:r>
            <a:r>
              <a:rPr lang="en-GB" sz="4800" dirty="0" err="1"/>
              <a:t>wahanol</a:t>
            </a:r>
            <a:r>
              <a:rPr lang="en-GB" sz="4800" dirty="0"/>
              <a:t>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4CF666-5E99-4897-A174-05F2D04C0C7E}"/>
              </a:ext>
            </a:extLst>
          </p:cNvPr>
          <p:cNvSpPr txBox="1"/>
          <p:nvPr/>
        </p:nvSpPr>
        <p:spPr>
          <a:xfrm>
            <a:off x="606287" y="1120774"/>
            <a:ext cx="5257800" cy="4102223"/>
          </a:xfrm>
          <a:prstGeom prst="roundRect">
            <a:avLst>
              <a:gd name="adj" fmla="val 6397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 anchor="t">
            <a:noAutofit/>
          </a:bodyPr>
          <a:lstStyle/>
          <a:p>
            <a:pPr>
              <a:spcAft>
                <a:spcPts val="600"/>
              </a:spcAft>
            </a:pPr>
            <a:r>
              <a:rPr lang="en-US" sz="3200" b="1" dirty="0" err="1">
                <a:solidFill>
                  <a:schemeClr val="tx2"/>
                </a:solidFill>
              </a:rPr>
              <a:t>Yr</a:t>
            </a:r>
            <a:r>
              <a:rPr lang="en-US" sz="3200" b="1" dirty="0">
                <a:solidFill>
                  <a:schemeClr val="tx2"/>
                </a:solidFill>
              </a:rPr>
              <a:t> hen </a:t>
            </a:r>
            <a:r>
              <a:rPr lang="en-US" sz="3200" b="1" dirty="0" err="1">
                <a:solidFill>
                  <a:schemeClr val="tx2"/>
                </a:solidFill>
              </a:rPr>
              <a:t>ddull</a:t>
            </a:r>
            <a:endParaRPr lang="en-US" sz="3200" b="1" dirty="0" err="1">
              <a:solidFill>
                <a:schemeClr val="tx2"/>
              </a:solidFill>
              <a:cs typeface="Arial"/>
            </a:endParaRPr>
          </a:p>
          <a:p>
            <a:pPr marL="177800" indent="-177800"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2800" dirty="0" err="1"/>
              <a:t>agwedd</a:t>
            </a:r>
            <a:r>
              <a:rPr lang="en-GB" sz="2800" dirty="0"/>
              <a:t>: ‘</a:t>
            </a:r>
            <a:r>
              <a:rPr lang="en-GB" sz="2800" b="1" dirty="0" err="1"/>
              <a:t>ni</a:t>
            </a:r>
            <a:r>
              <a:rPr lang="en-GB" sz="2800" dirty="0"/>
              <a:t> </a:t>
            </a:r>
            <a:r>
              <a:rPr lang="en-GB" sz="2800" dirty="0" err="1"/>
              <a:t>sy’n</a:t>
            </a:r>
            <a:r>
              <a:rPr lang="en-GB" sz="2800" dirty="0"/>
              <a:t> </a:t>
            </a:r>
            <a:r>
              <a:rPr lang="en-GB" sz="2800" dirty="0" err="1"/>
              <a:t>gwybod</a:t>
            </a:r>
            <a:r>
              <a:rPr lang="en-GB" sz="2800" dirty="0"/>
              <a:t> </a:t>
            </a:r>
            <a:r>
              <a:rPr lang="en-GB" sz="2800" dirty="0" err="1"/>
              <a:t>orau</a:t>
            </a:r>
            <a:r>
              <a:rPr lang="en-GB" sz="2800" dirty="0"/>
              <a:t>’</a:t>
            </a:r>
          </a:p>
          <a:p>
            <a:pPr marL="177800" indent="-177800"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800" dirty="0" err="1"/>
              <a:t>wedi’i</a:t>
            </a:r>
            <a:r>
              <a:rPr lang="en-US" sz="2800" dirty="0"/>
              <a:t> </a:t>
            </a:r>
            <a:r>
              <a:rPr lang="en-US" sz="2800" dirty="0" err="1"/>
              <a:t>arwain</a:t>
            </a:r>
            <a:r>
              <a:rPr lang="en-US" sz="2800" dirty="0"/>
              <a:t> </a:t>
            </a:r>
            <a:r>
              <a:rPr lang="en-US" sz="2800" dirty="0" err="1"/>
              <a:t>gan</a:t>
            </a:r>
            <a:r>
              <a:rPr lang="en-US" sz="2800" dirty="0"/>
              <a:t> </a:t>
            </a:r>
            <a:r>
              <a:rPr lang="en-US" sz="2800" b="1" dirty="0"/>
              <a:t>broses </a:t>
            </a:r>
          </a:p>
          <a:p>
            <a:pPr marL="177800" indent="-177800"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800" dirty="0" err="1"/>
              <a:t>canolbwyntio</a:t>
            </a:r>
            <a:r>
              <a:rPr lang="en-US" sz="2800" dirty="0"/>
              <a:t> </a:t>
            </a:r>
            <a:r>
              <a:rPr lang="en-US" sz="2800" dirty="0" err="1"/>
              <a:t>ar</a:t>
            </a:r>
            <a:r>
              <a:rPr lang="en-US" sz="2800" b="1" dirty="0"/>
              <a:t> system</a:t>
            </a:r>
            <a:endParaRPr lang="en-US" sz="2800" dirty="0"/>
          </a:p>
          <a:p>
            <a:pPr marL="177800" indent="-177800"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800" dirty="0"/>
              <a:t>gwneud </a:t>
            </a:r>
            <a:r>
              <a:rPr lang="en-US" sz="2800" dirty="0" err="1"/>
              <a:t>pethau</a:t>
            </a:r>
            <a:r>
              <a:rPr lang="en-US" sz="2800" dirty="0"/>
              <a:t> </a:t>
            </a:r>
            <a:r>
              <a:rPr lang="en-US" sz="2800" b="1" dirty="0" err="1"/>
              <a:t>ar</a:t>
            </a:r>
            <a:r>
              <a:rPr lang="en-US" sz="2800" b="1" dirty="0"/>
              <a:t> </a:t>
            </a:r>
            <a:r>
              <a:rPr lang="en-US" sz="2800" b="1" dirty="0" err="1"/>
              <a:t>gyfer</a:t>
            </a:r>
            <a:r>
              <a:rPr lang="en-US" sz="2800" b="1" dirty="0"/>
              <a:t>/</a:t>
            </a:r>
            <a:r>
              <a:rPr lang="en-US" sz="2800" b="1" dirty="0" err="1"/>
              <a:t>i’r</a:t>
            </a:r>
            <a:r>
              <a:rPr lang="en-US" sz="2800" b="1" dirty="0"/>
              <a:t> </a:t>
            </a:r>
            <a:r>
              <a:rPr lang="en-US" sz="2800" dirty="0" err="1"/>
              <a:t>plentyn</a:t>
            </a:r>
            <a:r>
              <a:rPr lang="en-US" sz="2800" dirty="0"/>
              <a:t>/</a:t>
            </a:r>
            <a:r>
              <a:rPr lang="en-US" sz="2800" dirty="0" err="1"/>
              <a:t>teulu</a:t>
            </a:r>
            <a:r>
              <a:rPr lang="en-US" sz="2800" dirty="0"/>
              <a:t> </a:t>
            </a:r>
          </a:p>
          <a:p>
            <a:pPr marL="177800" indent="-177800"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800" b="1" dirty="0"/>
              <a:t>dim </a:t>
            </a:r>
            <a:r>
              <a:rPr lang="en-US" sz="2800" b="1" dirty="0" err="1"/>
              <a:t>llais</a:t>
            </a:r>
            <a:r>
              <a:rPr lang="en-US" sz="2800" b="1" dirty="0"/>
              <a:t> </a:t>
            </a:r>
            <a:r>
              <a:rPr lang="en-US" sz="2800" b="1" dirty="0" err="1"/>
              <a:t>clir</a:t>
            </a:r>
            <a:r>
              <a:rPr lang="en-US" sz="2800" b="1" dirty="0"/>
              <a:t> </a:t>
            </a:r>
            <a:r>
              <a:rPr lang="en-GB" sz="2800" dirty="0" err="1"/>
              <a:t>gan</a:t>
            </a:r>
            <a:r>
              <a:rPr lang="en-GB" sz="2800" dirty="0"/>
              <a:t> y </a:t>
            </a:r>
            <a:r>
              <a:rPr lang="en-GB" sz="2800" dirty="0" err="1"/>
              <a:t>plentyn</a:t>
            </a:r>
            <a:endParaRPr lang="en-GB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24BB33-F7BB-45B7-B8B4-47200F4CE6B5}"/>
              </a:ext>
            </a:extLst>
          </p:cNvPr>
          <p:cNvSpPr txBox="1"/>
          <p:nvPr/>
        </p:nvSpPr>
        <p:spPr>
          <a:xfrm>
            <a:off x="6341770" y="2269231"/>
            <a:ext cx="5660972" cy="4467347"/>
          </a:xfrm>
          <a:prstGeom prst="roundRect">
            <a:avLst>
              <a:gd name="adj" fmla="val 3336"/>
            </a:avLst>
          </a:prstGeom>
          <a:noFill/>
          <a:ln>
            <a:solidFill>
              <a:schemeClr val="accent1"/>
            </a:solidFill>
          </a:ln>
        </p:spPr>
        <p:txBody>
          <a:bodyPr wrap="square" rtlCol="0" anchor="t">
            <a:noAutofit/>
          </a:bodyPr>
          <a:lstStyle/>
          <a:p>
            <a:pPr>
              <a:spcAft>
                <a:spcPts val="600"/>
              </a:spcAft>
            </a:pPr>
            <a:r>
              <a:rPr lang="en-US" sz="3200" b="1" dirty="0">
                <a:solidFill>
                  <a:schemeClr val="tx2"/>
                </a:solidFill>
              </a:rPr>
              <a:t>Dull </a:t>
            </a:r>
            <a:r>
              <a:rPr lang="en-US" sz="3200" b="1" dirty="0" err="1">
                <a:solidFill>
                  <a:schemeClr val="tx2"/>
                </a:solidFill>
              </a:rPr>
              <a:t>sy’n</a:t>
            </a:r>
            <a:r>
              <a:rPr lang="en-US" sz="3200" b="1" dirty="0">
                <a:solidFill>
                  <a:schemeClr val="tx2"/>
                </a:solidFill>
              </a:rPr>
              <a:t> </a:t>
            </a:r>
            <a:r>
              <a:rPr lang="en-US" sz="3200" b="1" dirty="0" err="1">
                <a:solidFill>
                  <a:schemeClr val="tx2"/>
                </a:solidFill>
              </a:rPr>
              <a:t>canolbwyntio</a:t>
            </a:r>
            <a:r>
              <a:rPr lang="en-US" sz="3200" b="1" dirty="0">
                <a:solidFill>
                  <a:schemeClr val="tx2"/>
                </a:solidFill>
              </a:rPr>
              <a:t> </a:t>
            </a:r>
            <a:br>
              <a:rPr lang="en-US" sz="3200" b="1" dirty="0">
                <a:solidFill>
                  <a:schemeClr val="tx2"/>
                </a:solidFill>
              </a:rPr>
            </a:br>
            <a:r>
              <a:rPr lang="en-US" sz="3200" b="1" dirty="0" err="1">
                <a:solidFill>
                  <a:schemeClr val="tx2"/>
                </a:solidFill>
              </a:rPr>
              <a:t>ar</a:t>
            </a:r>
            <a:r>
              <a:rPr lang="en-US" sz="3200" b="1" dirty="0">
                <a:solidFill>
                  <a:schemeClr val="tx2"/>
                </a:solidFill>
              </a:rPr>
              <a:t> y </a:t>
            </a:r>
            <a:r>
              <a:rPr lang="en-US" sz="3200" b="1" dirty="0" err="1">
                <a:solidFill>
                  <a:schemeClr val="tx2"/>
                </a:solidFill>
              </a:rPr>
              <a:t>plentyn</a:t>
            </a:r>
            <a:endParaRPr lang="en-US" sz="3200" b="1" dirty="0">
              <a:solidFill>
                <a:schemeClr val="tx2"/>
              </a:solidFill>
              <a:cs typeface="Arial"/>
            </a:endParaRPr>
          </a:p>
          <a:p>
            <a:pPr marL="177800" indent="-177800"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2800" dirty="0" err="1"/>
              <a:t>agwedd</a:t>
            </a:r>
            <a:r>
              <a:rPr lang="en-GB" sz="2800" dirty="0"/>
              <a:t>: ‘</a:t>
            </a:r>
            <a:r>
              <a:rPr lang="en-GB" sz="2800" b="1" dirty="0" err="1"/>
              <a:t>nhw</a:t>
            </a:r>
            <a:r>
              <a:rPr lang="en-GB" sz="2800" dirty="0"/>
              <a:t> </a:t>
            </a:r>
            <a:r>
              <a:rPr lang="en-GB" sz="2800" dirty="0" err="1"/>
              <a:t>sy’n</a:t>
            </a:r>
            <a:r>
              <a:rPr lang="en-GB" sz="2800" dirty="0"/>
              <a:t> </a:t>
            </a:r>
            <a:r>
              <a:rPr lang="en-GB" sz="2800" dirty="0" err="1"/>
              <a:t>gwybod</a:t>
            </a:r>
            <a:r>
              <a:rPr lang="en-GB" sz="2800" dirty="0"/>
              <a:t> </a:t>
            </a:r>
            <a:r>
              <a:rPr lang="en-GB" sz="2800" dirty="0" err="1"/>
              <a:t>orau</a:t>
            </a:r>
            <a:r>
              <a:rPr lang="en-GB" sz="2800" dirty="0"/>
              <a:t>’</a:t>
            </a:r>
          </a:p>
          <a:p>
            <a:pPr marL="177800" indent="-177800"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800" dirty="0" err="1"/>
              <a:t>wedi’i</a:t>
            </a:r>
            <a:r>
              <a:rPr lang="en-US" sz="2800" dirty="0"/>
              <a:t> </a:t>
            </a:r>
            <a:r>
              <a:rPr lang="en-US" sz="2800" dirty="0" err="1"/>
              <a:t>arwain</a:t>
            </a:r>
            <a:r>
              <a:rPr lang="en-US" sz="2800" dirty="0"/>
              <a:t> </a:t>
            </a:r>
            <a:r>
              <a:rPr lang="en-US" sz="2800" dirty="0" err="1"/>
              <a:t>gan</a:t>
            </a:r>
            <a:r>
              <a:rPr lang="en-US" sz="2800" dirty="0"/>
              <a:t> y</a:t>
            </a:r>
            <a:r>
              <a:rPr lang="en-US" sz="2800" b="1" dirty="0"/>
              <a:t> </a:t>
            </a:r>
            <a:r>
              <a:rPr lang="en-US" sz="2800" b="1" dirty="0" err="1"/>
              <a:t>plentyn</a:t>
            </a:r>
            <a:r>
              <a:rPr lang="en-US" sz="2800" b="1" dirty="0"/>
              <a:t>/</a:t>
            </a:r>
            <a:r>
              <a:rPr lang="en-US" sz="2800" b="1" dirty="0" err="1"/>
              <a:t>teulu</a:t>
            </a:r>
            <a:endParaRPr lang="en-US" sz="2800" dirty="0"/>
          </a:p>
          <a:p>
            <a:pPr marL="177800" indent="-177800"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2800" dirty="0" err="1"/>
              <a:t>gweld</a:t>
            </a:r>
            <a:r>
              <a:rPr lang="en-GB" sz="2800" dirty="0"/>
              <a:t> y </a:t>
            </a:r>
            <a:r>
              <a:rPr lang="en-GB" sz="2800" dirty="0" err="1"/>
              <a:t>plentyn</a:t>
            </a:r>
            <a:r>
              <a:rPr lang="en-GB" sz="2800" dirty="0"/>
              <a:t> </a:t>
            </a:r>
            <a:r>
              <a:rPr lang="en-GB" sz="2800" dirty="0" err="1"/>
              <a:t>fel</a:t>
            </a:r>
            <a:r>
              <a:rPr lang="en-GB" sz="2800" dirty="0"/>
              <a:t> </a:t>
            </a:r>
            <a:r>
              <a:rPr lang="en-GB" sz="2800" b="1" dirty="0" err="1"/>
              <a:t>unigolyn</a:t>
            </a:r>
            <a:endParaRPr lang="en-US" sz="2800" b="1" dirty="0"/>
          </a:p>
          <a:p>
            <a:pPr marL="177800" indent="-177800"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800" dirty="0" err="1"/>
              <a:t>canolbwyntio</a:t>
            </a:r>
            <a:r>
              <a:rPr lang="en-US" sz="2800" dirty="0"/>
              <a:t> </a:t>
            </a:r>
            <a:r>
              <a:rPr lang="en-US" sz="2800" dirty="0" err="1"/>
              <a:t>ar</a:t>
            </a:r>
            <a:r>
              <a:rPr lang="en-US" sz="2800" dirty="0"/>
              <a:t> </a:t>
            </a:r>
            <a:r>
              <a:rPr lang="en-US" sz="2800" dirty="0" err="1"/>
              <a:t>ganlyniadau</a:t>
            </a:r>
            <a:endParaRPr lang="en-US" sz="2800" dirty="0"/>
          </a:p>
          <a:p>
            <a:pPr marL="177800" indent="-177800"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800" dirty="0" err="1"/>
              <a:t>llais</a:t>
            </a:r>
            <a:r>
              <a:rPr lang="en-US" sz="2800" dirty="0"/>
              <a:t> a </a:t>
            </a:r>
            <a:r>
              <a:rPr lang="en-US" sz="2800" dirty="0" err="1"/>
              <a:t>rheolaeth</a:t>
            </a:r>
            <a:r>
              <a:rPr lang="en-US" sz="2800" dirty="0"/>
              <a:t> y </a:t>
            </a:r>
            <a:r>
              <a:rPr lang="en-US" sz="2800" dirty="0" err="1"/>
              <a:t>plentyn</a:t>
            </a:r>
            <a:r>
              <a:rPr lang="en-US" sz="2800" dirty="0"/>
              <a:t> yn </a:t>
            </a:r>
            <a:r>
              <a:rPr lang="en-US" sz="2800" dirty="0" err="1"/>
              <a:t>amlwg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33064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E53E3-8CCD-40CF-94B0-10DD330F6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Beth </a:t>
            </a:r>
            <a:r>
              <a:rPr lang="en-GB" dirty="0" err="1"/>
              <a:t>mae</a:t>
            </a:r>
            <a:r>
              <a:rPr lang="en-GB" dirty="0"/>
              <a:t> plant </a:t>
            </a:r>
            <a:r>
              <a:rPr lang="en-GB" dirty="0" err="1"/>
              <a:t>ei</a:t>
            </a:r>
            <a:r>
              <a:rPr lang="en-GB" dirty="0"/>
              <a:t> </a:t>
            </a:r>
            <a:r>
              <a:rPr lang="en-GB" dirty="0" err="1"/>
              <a:t>eisiau</a:t>
            </a:r>
            <a:r>
              <a:rPr lang="en-GB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4E7F6E-7C7B-469D-9BDC-18862E51C3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7662"/>
            <a:ext cx="10515600" cy="496699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3200" b="1" dirty="0" err="1">
                <a:solidFill>
                  <a:schemeClr val="tx2"/>
                </a:solidFill>
              </a:rPr>
              <a:t>Ymwybyddiaeth</a:t>
            </a:r>
            <a:br>
              <a:rPr lang="en-US" sz="32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3200" dirty="0" err="1">
                <a:solidFill>
                  <a:schemeClr val="tx1"/>
                </a:solidFill>
              </a:rPr>
              <a:t>oedolion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sylwi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pryd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mae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pethau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yn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eu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poeni</a:t>
            </a:r>
            <a:endParaRPr lang="en-US" sz="32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3200" b="1" dirty="0" err="1">
                <a:solidFill>
                  <a:schemeClr val="tx2"/>
                </a:solidFill>
              </a:rPr>
              <a:t>Dealltwriaeth</a:t>
            </a:r>
            <a:br>
              <a:rPr lang="en-US" sz="32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3200" dirty="0" err="1">
                <a:solidFill>
                  <a:schemeClr val="tx1"/>
                </a:solidFill>
              </a:rPr>
              <a:t>deall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yr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hyn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sy’n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digwydd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cael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eu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clywed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a’u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deall</a:t>
            </a:r>
            <a:r>
              <a:rPr lang="en-US" sz="3200" dirty="0">
                <a:solidFill>
                  <a:schemeClr val="tx1"/>
                </a:solidFill>
              </a:rPr>
              <a:t> </a:t>
            </a:r>
            <a:endParaRPr lang="en-US" sz="3200" dirty="0">
              <a:solidFill>
                <a:schemeClr val="tx1"/>
              </a:solidFill>
              <a:cs typeface="Arial"/>
            </a:endParaRPr>
          </a:p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3200" b="1" dirty="0" err="1">
                <a:solidFill>
                  <a:schemeClr val="tx2"/>
                </a:solidFill>
              </a:rPr>
              <a:t>Gweithredu</a:t>
            </a:r>
            <a:br>
              <a:rPr lang="en-US" sz="32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3200" dirty="0" err="1">
                <a:solidFill>
                  <a:schemeClr val="tx1"/>
                </a:solidFill>
              </a:rPr>
              <a:t>pobl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weithredu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ar</a:t>
            </a:r>
            <a:r>
              <a:rPr lang="en-US" sz="3200" dirty="0">
                <a:solidFill>
                  <a:schemeClr val="tx1"/>
                </a:solidFill>
              </a:rPr>
              <a:t> y </a:t>
            </a:r>
            <a:r>
              <a:rPr lang="en-US" sz="3200" dirty="0" err="1">
                <a:solidFill>
                  <a:schemeClr val="tx1"/>
                </a:solidFill>
              </a:rPr>
              <a:t>ddealltwriaeth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honno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72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E53E3-8CCD-40CF-94B0-10DD330F6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Beth </a:t>
            </a:r>
            <a:r>
              <a:rPr lang="en-GB" dirty="0" err="1"/>
              <a:t>mae</a:t>
            </a:r>
            <a:r>
              <a:rPr lang="en-GB" dirty="0"/>
              <a:t> plant </a:t>
            </a:r>
            <a:r>
              <a:rPr lang="en-GB" dirty="0" err="1"/>
              <a:t>ei</a:t>
            </a:r>
            <a:r>
              <a:rPr lang="en-GB" dirty="0"/>
              <a:t> </a:t>
            </a:r>
            <a:r>
              <a:rPr lang="en-GB" dirty="0" err="1"/>
              <a:t>eisiau</a:t>
            </a:r>
            <a:r>
              <a:rPr lang="en-GB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4E7F6E-7C7B-469D-9BDC-18862E51C3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7800"/>
            <a:ext cx="10287000" cy="446469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cy-GB" sz="3200" b="1" dirty="0">
                <a:solidFill>
                  <a:schemeClr val="tx2"/>
                </a:solidFill>
              </a:rPr>
              <a:t>Sefydlogrwydd</a:t>
            </a:r>
            <a:br>
              <a:rPr lang="cy-GB" sz="32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cy-GB" sz="3200" dirty="0">
                <a:solidFill>
                  <a:schemeClr val="tx1"/>
                </a:solidFill>
              </a:rPr>
              <a:t>gallu datblygu perthynas llawn ymddiriedaeth gyda phobl sy’n eu helpu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cy-GB" sz="3200" b="1" dirty="0">
                <a:solidFill>
                  <a:schemeClr val="tx2"/>
                </a:solidFill>
              </a:rPr>
              <a:t>Parch</a:t>
            </a:r>
            <a:br>
              <a:rPr lang="cy-GB" sz="32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cy-GB" sz="3200" dirty="0">
                <a:solidFill>
                  <a:schemeClr val="tx1"/>
                </a:solidFill>
              </a:rPr>
              <a:t>cael eu trin â pharch bob amser</a:t>
            </a:r>
            <a:endParaRPr lang="cy-GB" sz="3200" dirty="0">
              <a:solidFill>
                <a:schemeClr val="tx1"/>
              </a:solidFill>
              <a:cs typeface="Arial"/>
            </a:endParaRP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cy-GB" sz="3200" b="1" dirty="0">
                <a:solidFill>
                  <a:schemeClr val="tx2"/>
                </a:solidFill>
              </a:rPr>
              <a:t>Gwybodaeth ac ymgysylltu</a:t>
            </a:r>
            <a:br>
              <a:rPr lang="cy-GB" sz="32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cy-GB" sz="3200" dirty="0">
                <a:solidFill>
                  <a:schemeClr val="tx1"/>
                </a:solidFill>
              </a:rPr>
              <a:t>cael eu hysbysu am unrhyw benderfyniadau sy’n effeithio ar eu bywydau</a:t>
            </a:r>
            <a:endParaRPr lang="cy-GB" sz="3200" dirty="0">
              <a:solidFill>
                <a:schemeClr val="tx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50345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E53E3-8CCD-40CF-94B0-10DD330F6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Beth </a:t>
            </a:r>
            <a:r>
              <a:rPr lang="en-GB" dirty="0" err="1"/>
              <a:t>mae</a:t>
            </a:r>
            <a:r>
              <a:rPr lang="en-GB" dirty="0"/>
              <a:t> plant </a:t>
            </a:r>
            <a:r>
              <a:rPr lang="en-GB" dirty="0" err="1"/>
              <a:t>ei</a:t>
            </a:r>
            <a:r>
              <a:rPr lang="en-GB" dirty="0"/>
              <a:t> </a:t>
            </a:r>
            <a:r>
              <a:rPr lang="en-GB" dirty="0" err="1"/>
              <a:t>eisiau</a:t>
            </a:r>
            <a:r>
              <a:rPr lang="en-GB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4E7F6E-7C7B-469D-9BDC-18862E51C3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28750"/>
            <a:ext cx="10868891" cy="448374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cy-GB" sz="3200" b="1" dirty="0">
                <a:solidFill>
                  <a:schemeClr val="tx2"/>
                </a:solidFill>
              </a:rPr>
              <a:t>Eglurhad</a:t>
            </a:r>
            <a:br>
              <a:rPr lang="cy-GB" sz="32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cy-GB" sz="3200" dirty="0"/>
              <a:t>rhywun i egluro pethau iddynt, yn enwedig pan nad yw’n rhywbeth maent ei eisiau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cy-GB" sz="3200" b="1" dirty="0">
                <a:solidFill>
                  <a:schemeClr val="tx2"/>
                </a:solidFill>
              </a:rPr>
              <a:t>Cymorth</a:t>
            </a:r>
            <a:br>
              <a:rPr lang="cy-GB" sz="32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cy-GB" sz="3200" dirty="0"/>
              <a:t>cael cymorth eu hunain, yn ogystal â chymorth y teulu</a:t>
            </a:r>
            <a:endParaRPr lang="cy-GB" sz="3200">
              <a:cs typeface="Arial"/>
            </a:endParaRP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cy-GB" sz="3200" b="1" dirty="0">
                <a:solidFill>
                  <a:schemeClr val="tx2"/>
                </a:solidFill>
              </a:rPr>
              <a:t>Eiriolaeth</a:t>
            </a:r>
            <a:br>
              <a:rPr lang="cy-GB" sz="32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cy-GB" sz="3200" dirty="0"/>
              <a:t>cael cefnogaeth drwy eiriolaeth i’w helpu i fynegi eu barn</a:t>
            </a:r>
            <a:endParaRPr lang="cy-GB" sz="32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00667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4CBF3820-350D-4814-93ED-FB1E52F4CDFB}"/>
              </a:ext>
            </a:extLst>
          </p:cNvPr>
          <p:cNvSpPr/>
          <p:nvPr/>
        </p:nvSpPr>
        <p:spPr>
          <a:xfrm>
            <a:off x="954157" y="1451113"/>
            <a:ext cx="10356573" cy="3160644"/>
          </a:xfrm>
          <a:prstGeom prst="wedgeRoundRectCallout">
            <a:avLst>
              <a:gd name="adj1" fmla="val 38668"/>
              <a:gd name="adj2" fmla="val 84513"/>
              <a:gd name="adj3" fmla="val 16667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FE53E3-8CCD-40CF-94B0-10DD330F6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4157" y="1451113"/>
            <a:ext cx="10356574" cy="3160643"/>
          </a:xfrm>
        </p:spPr>
        <p:txBody>
          <a:bodyPr/>
          <a:lstStyle/>
          <a:p>
            <a:pPr algn="ctr"/>
            <a:r>
              <a:rPr lang="en-GB" sz="5400" dirty="0">
                <a:solidFill>
                  <a:schemeClr val="tx1"/>
                </a:solidFill>
              </a:rPr>
              <a:t>Pam </a:t>
            </a:r>
            <a:r>
              <a:rPr lang="en-GB" sz="5400" dirty="0" err="1">
                <a:solidFill>
                  <a:schemeClr val="tx1"/>
                </a:solidFill>
              </a:rPr>
              <a:t>defnyddio</a:t>
            </a:r>
            <a:r>
              <a:rPr lang="en-GB" sz="5400" dirty="0">
                <a:solidFill>
                  <a:schemeClr val="tx1"/>
                </a:solidFill>
              </a:rPr>
              <a:t> dull </a:t>
            </a:r>
            <a:r>
              <a:rPr lang="en-GB" sz="5400" dirty="0" err="1">
                <a:solidFill>
                  <a:schemeClr val="tx1"/>
                </a:solidFill>
              </a:rPr>
              <a:t>sy’n</a:t>
            </a:r>
            <a:r>
              <a:rPr lang="en-GB" sz="5400" dirty="0">
                <a:solidFill>
                  <a:schemeClr val="tx1"/>
                </a:solidFill>
              </a:rPr>
              <a:t> </a:t>
            </a:r>
            <a:r>
              <a:rPr lang="en-GB" sz="5400" dirty="0" err="1">
                <a:solidFill>
                  <a:schemeClr val="tx1"/>
                </a:solidFill>
              </a:rPr>
              <a:t>canolbwyntio</a:t>
            </a:r>
            <a:r>
              <a:rPr lang="en-GB" sz="5400" dirty="0">
                <a:solidFill>
                  <a:schemeClr val="tx1"/>
                </a:solidFill>
              </a:rPr>
              <a:t> </a:t>
            </a:r>
            <a:r>
              <a:rPr lang="en-GB" sz="5400" dirty="0" err="1">
                <a:solidFill>
                  <a:schemeClr val="tx1"/>
                </a:solidFill>
              </a:rPr>
              <a:t>ar</a:t>
            </a:r>
            <a:r>
              <a:rPr lang="en-GB" sz="5400" dirty="0">
                <a:solidFill>
                  <a:schemeClr val="tx1"/>
                </a:solidFill>
              </a:rPr>
              <a:t> y </a:t>
            </a:r>
            <a:r>
              <a:rPr lang="en-GB" sz="5400" dirty="0" err="1">
                <a:solidFill>
                  <a:schemeClr val="tx1"/>
                </a:solidFill>
              </a:rPr>
              <a:t>plentyn</a:t>
            </a:r>
            <a:r>
              <a:rPr lang="en-GB" sz="5400" dirty="0">
                <a:solidFill>
                  <a:schemeClr val="tx1"/>
                </a:solidFill>
              </a:rPr>
              <a:t>?</a:t>
            </a:r>
            <a:endParaRPr lang="en-GB" sz="5400" dirty="0">
              <a:solidFill>
                <a:schemeClr val="tx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26426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63126-0071-4310-B0AA-48BCEF5D6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67948"/>
            <a:ext cx="10515600" cy="2146852"/>
          </a:xfrm>
        </p:spPr>
        <p:txBody>
          <a:bodyPr/>
          <a:lstStyle/>
          <a:p>
            <a:pPr algn="ctr"/>
            <a:r>
              <a:rPr lang="en-GB" sz="6000" dirty="0" err="1"/>
              <a:t>Sut</a:t>
            </a:r>
            <a:r>
              <a:rPr lang="en-GB" sz="6000" dirty="0"/>
              <a:t> </a:t>
            </a:r>
            <a:r>
              <a:rPr lang="en-GB" sz="6000" dirty="0" err="1"/>
              <a:t>i</a:t>
            </a:r>
            <a:r>
              <a:rPr lang="en-GB" sz="6000" dirty="0"/>
              <a:t> </a:t>
            </a:r>
            <a:r>
              <a:rPr lang="en-GB" sz="6000" dirty="0" err="1"/>
              <a:t>ddefnyddio</a:t>
            </a:r>
            <a:r>
              <a:rPr lang="en-GB" sz="6000" dirty="0"/>
              <a:t> dull </a:t>
            </a:r>
            <a:r>
              <a:rPr lang="en-GB" sz="6000" dirty="0" err="1"/>
              <a:t>sy’n</a:t>
            </a:r>
            <a:r>
              <a:rPr lang="en-GB" sz="6000" dirty="0"/>
              <a:t> </a:t>
            </a:r>
            <a:r>
              <a:rPr lang="en-GB" sz="6000" dirty="0" err="1"/>
              <a:t>canolbwyntio</a:t>
            </a:r>
            <a:r>
              <a:rPr lang="en-GB" sz="6000" dirty="0"/>
              <a:t> </a:t>
            </a:r>
            <a:r>
              <a:rPr lang="en-GB" sz="6000" dirty="0" err="1"/>
              <a:t>ar</a:t>
            </a:r>
            <a:r>
              <a:rPr lang="en-GB" sz="6000" dirty="0"/>
              <a:t> y </a:t>
            </a:r>
            <a:r>
              <a:rPr lang="en-GB" sz="6000" dirty="0" err="1"/>
              <a:t>plentyn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459538126"/>
      </p:ext>
    </p:extLst>
  </p:cSld>
  <p:clrMapOvr>
    <a:masterClrMapping/>
  </p:clrMapOvr>
</p:sld>
</file>

<file path=ppt/theme/theme1.xml><?xml version="1.0" encoding="utf-8"?>
<a:theme xmlns:a="http://schemas.openxmlformats.org/drawingml/2006/main" name="SCW">
  <a:themeElements>
    <a:clrScheme name="SCW Full">
      <a:dk1>
        <a:srgbClr val="37394C"/>
      </a:dk1>
      <a:lt1>
        <a:sysClr val="window" lastClr="FFFFFF"/>
      </a:lt1>
      <a:dk2>
        <a:srgbClr val="16AD85"/>
      </a:dk2>
      <a:lt2>
        <a:srgbClr val="FFFFFF"/>
      </a:lt2>
      <a:accent1>
        <a:srgbClr val="37394C"/>
      </a:accent1>
      <a:accent2>
        <a:srgbClr val="16AD85"/>
      </a:accent2>
      <a:accent3>
        <a:srgbClr val="EB5E57"/>
      </a:accent3>
      <a:accent4>
        <a:srgbClr val="FFFFFF"/>
      </a:accent4>
      <a:accent5>
        <a:srgbClr val="257D86"/>
      </a:accent5>
      <a:accent6>
        <a:srgbClr val="F7AB64"/>
      </a:accent6>
      <a:hlink>
        <a:srgbClr val="86BC25"/>
      </a:hlink>
      <a:folHlink>
        <a:srgbClr val="C6C6C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W" id="{C503F75D-E413-4180-8B11-89EBFB3A300A}" vid="{CD650A14-2FAF-4561-96F9-4007D22797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5C2DA9DA79A548A593589E8F905E05" ma:contentTypeVersion="11" ma:contentTypeDescription="Create a new document." ma:contentTypeScope="" ma:versionID="4617ffe8256266157422f2465dad9b38">
  <xsd:schema xmlns:xsd="http://www.w3.org/2001/XMLSchema" xmlns:xs="http://www.w3.org/2001/XMLSchema" xmlns:p="http://schemas.microsoft.com/office/2006/metadata/properties" xmlns:ns3="3921c09e-0880-46c2-85b5-782023efd1ea" xmlns:ns4="938c16c7-c037-46c2-b059-7c36ee9c9343" targetNamespace="http://schemas.microsoft.com/office/2006/metadata/properties" ma:root="true" ma:fieldsID="e45c772fb09092c6bbe35b3003707d1a" ns3:_="" ns4:_="">
    <xsd:import namespace="3921c09e-0880-46c2-85b5-782023efd1ea"/>
    <xsd:import namespace="938c16c7-c037-46c2-b059-7c36ee9c934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21c09e-0880-46c2-85b5-782023efd1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8c16c7-c037-46c2-b059-7c36ee9c9343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518F95A-6851-43CA-8B39-105552F0C4E9}">
  <ds:schemaRefs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purl.org/dc/elements/1.1/"/>
    <ds:schemaRef ds:uri="http://purl.org/dc/dcmitype/"/>
    <ds:schemaRef ds:uri="http://www.w3.org/XML/1998/namespace"/>
    <ds:schemaRef ds:uri="3921c09e-0880-46c2-85b5-782023efd1ea"/>
    <ds:schemaRef ds:uri="http://schemas.microsoft.com/office/infopath/2007/PartnerControls"/>
    <ds:schemaRef ds:uri="938c16c7-c037-46c2-b059-7c36ee9c9343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BB3BD306-AC94-4D1F-B229-81B8D40BDC9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705C7AD-7CD7-4D71-9AC7-CA7AAEF018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921c09e-0880-46c2-85b5-782023efd1ea"/>
    <ds:schemaRef ds:uri="938c16c7-c037-46c2-b059-7c36ee9c93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SCW</Template>
  <TotalTime>1002</TotalTime>
  <Words>637</Words>
  <Application>Microsoft Office PowerPoint</Application>
  <PresentationFormat>Widescreen</PresentationFormat>
  <Paragraphs>89</Paragraphs>
  <Slides>16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SCW</vt:lpstr>
      <vt:lpstr>Dull sy’n canolbwyntio ar y plentyn</vt:lpstr>
      <vt:lpstr>Deddfwriaeth </vt:lpstr>
      <vt:lpstr>Gelwir hyn yn:</vt:lpstr>
      <vt:lpstr>Sut mae’r dull hwn yn wahanol?</vt:lpstr>
      <vt:lpstr>Beth mae plant ei eisiau?</vt:lpstr>
      <vt:lpstr>Beth mae plant ei eisiau?</vt:lpstr>
      <vt:lpstr>Beth mae plant ei eisiau?</vt:lpstr>
      <vt:lpstr>Pam defnyddio dull sy’n canolbwyntio ar y plentyn?</vt:lpstr>
      <vt:lpstr>Sut i ddefnyddio dull sy’n canolbwyntio ar y plentyn</vt:lpstr>
      <vt:lpstr>Sut i ddefnyddio dull sy’n canolbwyntio ar y plentyn</vt:lpstr>
      <vt:lpstr>Sut i ddefnyddio dull sy’n canolbwyntio  ar y plentyn</vt:lpstr>
      <vt:lpstr>Sut i ymgysylltu â’r teulu</vt:lpstr>
      <vt:lpstr>Gwybodaeth bellach</vt:lpstr>
      <vt:lpstr>Beth yw urddas?</vt:lpstr>
      <vt:lpstr>Beth yw urddas?</vt:lpstr>
      <vt:lpstr>Beth yw galluogi a grymuso?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 Centered</dc:title>
  <dc:creator>Nicole James</dc:creator>
  <cp:lastModifiedBy>Danielle Williams</cp:lastModifiedBy>
  <cp:revision>142</cp:revision>
  <dcterms:created xsi:type="dcterms:W3CDTF">2019-10-04T08:53:23Z</dcterms:created>
  <dcterms:modified xsi:type="dcterms:W3CDTF">2020-09-28T14:36:50Z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0x010100B05C2DA9DA79A548A593589E8F905E05</vt:lpwstr>
  </property>
</Properties>
</file>